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68" r:id="rId3"/>
    <p:sldMasterId id="2147483794" r:id="rId4"/>
    <p:sldMasterId id="2147483809" r:id="rId5"/>
    <p:sldMasterId id="2147483824" r:id="rId6"/>
    <p:sldMasterId id="2147483836" r:id="rId7"/>
    <p:sldMasterId id="2147483851" r:id="rId8"/>
    <p:sldMasterId id="2147484616" r:id="rId9"/>
    <p:sldMasterId id="2147485144" r:id="rId10"/>
    <p:sldMasterId id="2147485156" r:id="rId11"/>
  </p:sldMasterIdLst>
  <p:notesMasterIdLst>
    <p:notesMasterId r:id="rId58"/>
  </p:notesMasterIdLst>
  <p:sldIdLst>
    <p:sldId id="257" r:id="rId12"/>
    <p:sldId id="258" r:id="rId13"/>
    <p:sldId id="259" r:id="rId14"/>
    <p:sldId id="310" r:id="rId15"/>
    <p:sldId id="261" r:id="rId16"/>
    <p:sldId id="262" r:id="rId17"/>
    <p:sldId id="263" r:id="rId18"/>
    <p:sldId id="297" r:id="rId19"/>
    <p:sldId id="264" r:id="rId20"/>
    <p:sldId id="265" r:id="rId21"/>
    <p:sldId id="266" r:id="rId22"/>
    <p:sldId id="267" r:id="rId23"/>
    <p:sldId id="268" r:id="rId24"/>
    <p:sldId id="308" r:id="rId25"/>
    <p:sldId id="270" r:id="rId26"/>
    <p:sldId id="271" r:id="rId27"/>
    <p:sldId id="269" r:id="rId28"/>
    <p:sldId id="272" r:id="rId29"/>
    <p:sldId id="273" r:id="rId30"/>
    <p:sldId id="274" r:id="rId31"/>
    <p:sldId id="275" r:id="rId32"/>
    <p:sldId id="276" r:id="rId33"/>
    <p:sldId id="277" r:id="rId34"/>
    <p:sldId id="278" r:id="rId35"/>
    <p:sldId id="304" r:id="rId36"/>
    <p:sldId id="279" r:id="rId37"/>
    <p:sldId id="280" r:id="rId38"/>
    <p:sldId id="281" r:id="rId39"/>
    <p:sldId id="282" r:id="rId40"/>
    <p:sldId id="283" r:id="rId41"/>
    <p:sldId id="303" r:id="rId42"/>
    <p:sldId id="299" r:id="rId43"/>
    <p:sldId id="300" r:id="rId44"/>
    <p:sldId id="301" r:id="rId45"/>
    <p:sldId id="289" r:id="rId46"/>
    <p:sldId id="302" r:id="rId47"/>
    <p:sldId id="290" r:id="rId48"/>
    <p:sldId id="291" r:id="rId49"/>
    <p:sldId id="292" r:id="rId50"/>
    <p:sldId id="293" r:id="rId51"/>
    <p:sldId id="294" r:id="rId52"/>
    <p:sldId id="295" r:id="rId53"/>
    <p:sldId id="296" r:id="rId54"/>
    <p:sldId id="307" r:id="rId55"/>
    <p:sldId id="306" r:id="rId56"/>
    <p:sldId id="311"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9" d="100"/>
          <a:sy n="49" d="100"/>
        </p:scale>
        <p:origin x="-1712" y="-104"/>
      </p:cViewPr>
      <p:guideLst>
        <p:guide orient="horz" pos="2160"/>
        <p:guide pos="2880"/>
      </p:guideLst>
    </p:cSldViewPr>
  </p:slideViewPr>
  <p:outlineViewPr>
    <p:cViewPr>
      <p:scale>
        <a:sx n="33" d="100"/>
        <a:sy n="33" d="100"/>
      </p:scale>
      <p:origin x="0" y="14112"/>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3" Type="http://schemas.openxmlformats.org/officeDocument/2006/relationships/tableStyles" Target="tableStyles.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D5679EB5-9BEE-440D-87F7-8E676401D173}" type="datetime1">
              <a:rPr lang="en-US" altLang="vi-VN"/>
              <a:pPr/>
              <a:t>12/9/15</a:t>
            </a:fld>
            <a:endParaRPr lang="en-US" alt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07E8D57-EFDD-47B8-B5EC-4E8F74ECDEBB}" type="slidenum">
              <a:rPr lang="en-US" altLang="vi-VN"/>
              <a:pPr/>
              <a:t>‹#›</a:t>
            </a:fld>
            <a:endParaRPr lang="en-US" altLang="vi-VN"/>
          </a:p>
        </p:txBody>
      </p:sp>
    </p:spTree>
    <p:extLst>
      <p:ext uri="{BB962C8B-B14F-4D97-AF65-F5344CB8AC3E}">
        <p14:creationId xmlns:p14="http://schemas.microsoft.com/office/powerpoint/2010/main" val="191952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27112812-9758-4F6E-A217-A1BC19E0D138}" type="slidenum">
              <a:rPr lang="en-US" altLang="vi-VN" sz="1200">
                <a:solidFill>
                  <a:srgbClr val="000000"/>
                </a:solidFill>
                <a:latin typeface="Calibri" panose="020F0502020204030204" pitchFamily="34" charset="0"/>
              </a:rPr>
              <a:pPr eaLnBrk="1" hangingPunct="1"/>
              <a:t>1</a:t>
            </a:fld>
            <a:endParaRPr lang="en-US" altLang="vi-VN" sz="1200">
              <a:solidFill>
                <a:srgbClr val="000000"/>
              </a:solidFill>
              <a:latin typeface="Calibri" panose="020F0502020204030204" pitchFamily="34"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94719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6A2CABD9-78BD-4DB7-A013-97AB3F17FE93}" type="slidenum">
              <a:rPr lang="en-US" altLang="vi-VN" sz="1200">
                <a:solidFill>
                  <a:srgbClr val="000000"/>
                </a:solidFill>
                <a:latin typeface="Calibri" panose="020F0502020204030204" pitchFamily="34" charset="0"/>
              </a:rPr>
              <a:pPr eaLnBrk="1" hangingPunct="1"/>
              <a:t>10</a:t>
            </a:fld>
            <a:endParaRPr lang="en-US" altLang="vi-VN" sz="1200">
              <a:solidFill>
                <a:srgbClr val="000000"/>
              </a:solidFill>
              <a:latin typeface="Calibri" panose="020F0502020204030204" pitchFamily="34" charset="0"/>
            </a:endParaRP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815143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7E6373BB-A87B-4982-9EBF-5312CEA18308}" type="slidenum">
              <a:rPr lang="en-US" altLang="vi-VN" sz="1200">
                <a:solidFill>
                  <a:srgbClr val="000000"/>
                </a:solidFill>
                <a:latin typeface="Calibri" panose="020F0502020204030204" pitchFamily="34" charset="0"/>
              </a:rPr>
              <a:pPr eaLnBrk="1" hangingPunct="1"/>
              <a:t>11</a:t>
            </a:fld>
            <a:endParaRPr lang="en-US" altLang="vi-VN" sz="1200">
              <a:solidFill>
                <a:srgbClr val="000000"/>
              </a:solidFill>
              <a:latin typeface="Calibri" panose="020F0502020204030204" pitchFamily="34"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39850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8192D7A8-C8E5-4759-AE43-839A1ED61E02}" type="slidenum">
              <a:rPr lang="en-US" altLang="vi-VN" sz="1200">
                <a:solidFill>
                  <a:srgbClr val="000000"/>
                </a:solidFill>
                <a:latin typeface="Calibri" panose="020F0502020204030204" pitchFamily="34" charset="0"/>
              </a:rPr>
              <a:pPr eaLnBrk="1" hangingPunct="1"/>
              <a:t>12</a:t>
            </a:fld>
            <a:endParaRPr lang="en-US" altLang="vi-VN" sz="1200">
              <a:solidFill>
                <a:srgbClr val="000000"/>
              </a:solidFill>
              <a:latin typeface="Calibri" panose="020F0502020204030204" pitchFamily="34"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424121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9D6C5E4D-A99D-47B1-8225-84C363DC462E}" type="slidenum">
              <a:rPr lang="en-US" altLang="vi-VN" sz="1200">
                <a:solidFill>
                  <a:srgbClr val="000000"/>
                </a:solidFill>
                <a:latin typeface="Calibri" panose="020F0502020204030204" pitchFamily="34" charset="0"/>
              </a:rPr>
              <a:pPr eaLnBrk="1" hangingPunct="1"/>
              <a:t>13</a:t>
            </a:fld>
            <a:endParaRPr lang="en-US" altLang="vi-VN" sz="1200">
              <a:solidFill>
                <a:srgbClr val="000000"/>
              </a:solidFill>
              <a:latin typeface="Calibri" panose="020F0502020204030204" pitchFamily="34"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80339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99F0B996-6C67-40E4-AD7F-DC990666CF3A}" type="slidenum">
              <a:rPr lang="en-US" altLang="vi-VN" sz="1200">
                <a:solidFill>
                  <a:srgbClr val="000000"/>
                </a:solidFill>
                <a:latin typeface="Calibri" panose="020F0502020204030204" pitchFamily="34" charset="0"/>
              </a:rPr>
              <a:pPr eaLnBrk="1" hangingPunct="1"/>
              <a:t>14</a:t>
            </a:fld>
            <a:endParaRPr lang="en-US" altLang="vi-VN" sz="1200">
              <a:solidFill>
                <a:srgbClr val="000000"/>
              </a:solidFill>
              <a:latin typeface="Calibri" panose="020F0502020204030204" pitchFamily="34"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61024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9CD0A3CD-4922-430D-8F8C-9FD045DBF07E}" type="slidenum">
              <a:rPr lang="en-US" altLang="vi-VN" sz="1200">
                <a:solidFill>
                  <a:srgbClr val="000000"/>
                </a:solidFill>
                <a:latin typeface="Calibri" panose="020F0502020204030204" pitchFamily="34" charset="0"/>
              </a:rPr>
              <a:pPr eaLnBrk="1" hangingPunct="1"/>
              <a:t>15</a:t>
            </a:fld>
            <a:endParaRPr lang="en-US" altLang="vi-VN" sz="1200">
              <a:solidFill>
                <a:srgbClr val="000000"/>
              </a:solidFill>
              <a:latin typeface="Calibri" panose="020F0502020204030204" pitchFamily="34"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64032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E6355F6C-E4AA-4A81-B1AB-F0E00B9783E9}" type="slidenum">
              <a:rPr lang="en-US" altLang="vi-VN" sz="1200">
                <a:solidFill>
                  <a:srgbClr val="000000"/>
                </a:solidFill>
                <a:latin typeface="Calibri" panose="020F0502020204030204" pitchFamily="34" charset="0"/>
              </a:rPr>
              <a:pPr eaLnBrk="1" hangingPunct="1"/>
              <a:t>16</a:t>
            </a:fld>
            <a:endParaRPr lang="en-US" altLang="vi-VN" sz="1200">
              <a:solidFill>
                <a:srgbClr val="000000"/>
              </a:solidFill>
              <a:latin typeface="Calibri" panose="020F0502020204030204" pitchFamily="34" charset="0"/>
            </a:endParaRPr>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992673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901F0C1C-2911-497B-9408-21A1D5A68E63}" type="slidenum">
              <a:rPr lang="en-US" altLang="vi-VN" sz="1200">
                <a:solidFill>
                  <a:srgbClr val="000000"/>
                </a:solidFill>
                <a:latin typeface="Calibri" panose="020F0502020204030204" pitchFamily="34" charset="0"/>
              </a:rPr>
              <a:pPr eaLnBrk="1" hangingPunct="1"/>
              <a:t>17</a:t>
            </a:fld>
            <a:endParaRPr lang="en-US" altLang="vi-VN" sz="1200">
              <a:solidFill>
                <a:srgbClr val="000000"/>
              </a:solidFill>
              <a:latin typeface="Calibri" panose="020F0502020204030204" pitchFamily="34" charset="0"/>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460830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44D80AEA-7D5A-4572-A9E4-9D97C751297F}" type="slidenum">
              <a:rPr lang="en-US" altLang="vi-VN" sz="1200">
                <a:solidFill>
                  <a:srgbClr val="000000"/>
                </a:solidFill>
                <a:latin typeface="Calibri" panose="020F0502020204030204" pitchFamily="34" charset="0"/>
              </a:rPr>
              <a:pPr eaLnBrk="1" hangingPunct="1"/>
              <a:t>18</a:t>
            </a:fld>
            <a:endParaRPr lang="en-US" altLang="vi-VN" sz="1200">
              <a:solidFill>
                <a:srgbClr val="000000"/>
              </a:solidFill>
              <a:latin typeface="Calibri" panose="020F0502020204030204" pitchFamily="34" charset="0"/>
            </a:endParaRPr>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54170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79AA36E1-F054-4C17-82FD-23D4ADEB4030}" type="slidenum">
              <a:rPr lang="en-US" altLang="vi-VN" sz="1200">
                <a:solidFill>
                  <a:srgbClr val="000000"/>
                </a:solidFill>
                <a:latin typeface="Calibri" panose="020F0502020204030204" pitchFamily="34" charset="0"/>
              </a:rPr>
              <a:pPr eaLnBrk="1" hangingPunct="1"/>
              <a:t>19</a:t>
            </a:fld>
            <a:endParaRPr lang="en-US" altLang="vi-VN" sz="1200">
              <a:solidFill>
                <a:srgbClr val="000000"/>
              </a:solidFill>
              <a:latin typeface="Calibri" panose="020F0502020204030204" pitchFamily="34"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4698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90F969A2-1035-4082-AAF0-E822C7F25E1E}" type="slidenum">
              <a:rPr lang="en-US" altLang="vi-VN" sz="1200">
                <a:solidFill>
                  <a:srgbClr val="000000"/>
                </a:solidFill>
                <a:latin typeface="Calibri" panose="020F0502020204030204" pitchFamily="34" charset="0"/>
              </a:rPr>
              <a:pPr eaLnBrk="1" hangingPunct="1"/>
              <a:t>2</a:t>
            </a:fld>
            <a:endParaRPr lang="en-US" altLang="vi-VN" sz="1200">
              <a:solidFill>
                <a:srgbClr val="000000"/>
              </a:solidFill>
              <a:latin typeface="Calibri" panose="020F0502020204030204" pitchFamily="34"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299503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E2657CCD-2B99-44D7-B289-90F192AE1C3B}" type="slidenum">
              <a:rPr lang="en-US" altLang="vi-VN" sz="1200">
                <a:solidFill>
                  <a:srgbClr val="000000"/>
                </a:solidFill>
                <a:latin typeface="Calibri" panose="020F0502020204030204" pitchFamily="34" charset="0"/>
              </a:rPr>
              <a:pPr eaLnBrk="1" hangingPunct="1"/>
              <a:t>20</a:t>
            </a:fld>
            <a:endParaRPr lang="en-US" altLang="vi-VN" sz="1200">
              <a:solidFill>
                <a:srgbClr val="000000"/>
              </a:solidFill>
              <a:latin typeface="Calibri" panose="020F0502020204030204" pitchFamily="34"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3734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2F94188F-E753-45F2-B440-5799BBBC1BB8}" type="slidenum">
              <a:rPr lang="en-US" altLang="vi-VN" sz="1200">
                <a:solidFill>
                  <a:srgbClr val="000000"/>
                </a:solidFill>
                <a:latin typeface="Calibri" panose="020F0502020204030204" pitchFamily="34" charset="0"/>
              </a:rPr>
              <a:pPr eaLnBrk="1" hangingPunct="1"/>
              <a:t>21</a:t>
            </a:fld>
            <a:endParaRPr lang="en-US" altLang="vi-VN" sz="1200">
              <a:solidFill>
                <a:srgbClr val="000000"/>
              </a:solidFill>
              <a:latin typeface="Calibri" panose="020F0502020204030204" pitchFamily="34"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2547436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0C311760-20B4-46BB-81AC-09F861249A52}" type="slidenum">
              <a:rPr lang="en-US" altLang="vi-VN" sz="1200">
                <a:solidFill>
                  <a:srgbClr val="000000"/>
                </a:solidFill>
                <a:latin typeface="Calibri" panose="020F0502020204030204" pitchFamily="34" charset="0"/>
              </a:rPr>
              <a:pPr eaLnBrk="1" hangingPunct="1"/>
              <a:t>22</a:t>
            </a:fld>
            <a:endParaRPr lang="en-US" altLang="vi-VN" sz="1200">
              <a:solidFill>
                <a:srgbClr val="000000"/>
              </a:solidFill>
              <a:latin typeface="Calibri" panose="020F0502020204030204" pitchFamily="34" charset="0"/>
            </a:endParaRPr>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2347977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536BC619-593B-402D-9D2F-E4F41FB1E2A7}" type="slidenum">
              <a:rPr lang="en-US" altLang="vi-VN" sz="1200">
                <a:solidFill>
                  <a:srgbClr val="000000"/>
                </a:solidFill>
                <a:latin typeface="Calibri" panose="020F0502020204030204" pitchFamily="34" charset="0"/>
              </a:rPr>
              <a:pPr eaLnBrk="1" hangingPunct="1"/>
              <a:t>23</a:t>
            </a:fld>
            <a:endParaRPr lang="en-US" altLang="vi-VN" sz="1200">
              <a:solidFill>
                <a:srgbClr val="000000"/>
              </a:solidFill>
              <a:latin typeface="Calibri" panose="020F0502020204030204" pitchFamily="34"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987834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570BD6FE-F6B7-4EF7-99E4-D93A123C9CCE}" type="slidenum">
              <a:rPr lang="en-US" altLang="vi-VN" sz="1200">
                <a:solidFill>
                  <a:srgbClr val="000000"/>
                </a:solidFill>
                <a:latin typeface="Calibri" panose="020F0502020204030204" pitchFamily="34" charset="0"/>
              </a:rPr>
              <a:pPr eaLnBrk="1" hangingPunct="1"/>
              <a:t>24</a:t>
            </a:fld>
            <a:endParaRPr lang="en-US" altLang="vi-VN" sz="1200">
              <a:solidFill>
                <a:srgbClr val="000000"/>
              </a:solidFill>
              <a:latin typeface="Calibri" panose="020F0502020204030204" pitchFamily="34"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34091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7D876C7A-09BD-4C90-BD5A-4888F682B70A}" type="slidenum">
              <a:rPr lang="en-US" altLang="vi-VN" sz="1200">
                <a:solidFill>
                  <a:srgbClr val="000000"/>
                </a:solidFill>
                <a:latin typeface="Calibri" panose="020F0502020204030204" pitchFamily="34" charset="0"/>
              </a:rPr>
              <a:pPr eaLnBrk="1" hangingPunct="1"/>
              <a:t>26</a:t>
            </a:fld>
            <a:endParaRPr lang="en-US" altLang="vi-VN" sz="1200">
              <a:solidFill>
                <a:srgbClr val="000000"/>
              </a:solidFill>
              <a:latin typeface="Calibri" panose="020F0502020204030204" pitchFamily="34" charset="0"/>
            </a:endParaRPr>
          </a:p>
        </p:txBody>
      </p:sp>
      <p:sp>
        <p:nvSpPr>
          <p:cNvPr id="150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31036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3DAAE5D8-D4DC-4502-9B2E-FB6AFB7F0042}" type="slidenum">
              <a:rPr lang="en-US" altLang="vi-VN" sz="1200">
                <a:solidFill>
                  <a:srgbClr val="000000"/>
                </a:solidFill>
                <a:latin typeface="Calibri" panose="020F0502020204030204" pitchFamily="34" charset="0"/>
              </a:rPr>
              <a:pPr eaLnBrk="1" hangingPunct="1"/>
              <a:t>27</a:t>
            </a:fld>
            <a:endParaRPr lang="en-US" altLang="vi-VN" sz="1200">
              <a:solidFill>
                <a:srgbClr val="000000"/>
              </a:solidFill>
              <a:latin typeface="Calibri" panose="020F0502020204030204" pitchFamily="34" charset="0"/>
            </a:endParaRPr>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724994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8AE21525-0827-4A8D-A42C-21D16E157F23}" type="slidenum">
              <a:rPr lang="en-US" altLang="vi-VN" sz="1200">
                <a:solidFill>
                  <a:srgbClr val="000000"/>
                </a:solidFill>
                <a:latin typeface="Calibri" panose="020F0502020204030204" pitchFamily="34" charset="0"/>
              </a:rPr>
              <a:pPr eaLnBrk="1" hangingPunct="1"/>
              <a:t>28</a:t>
            </a:fld>
            <a:endParaRPr lang="en-US" altLang="vi-VN" sz="1200">
              <a:solidFill>
                <a:srgbClr val="000000"/>
              </a:solidFill>
              <a:latin typeface="Calibri" panose="020F0502020204030204" pitchFamily="34" charset="0"/>
            </a:endParaRPr>
          </a:p>
        </p:txBody>
      </p:sp>
      <p:sp>
        <p:nvSpPr>
          <p:cNvPr id="154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2917828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7793C98C-B926-429E-A19A-A0B7FEEBE47B}" type="slidenum">
              <a:rPr lang="en-US" altLang="vi-VN" sz="1200">
                <a:solidFill>
                  <a:srgbClr val="000000"/>
                </a:solidFill>
                <a:latin typeface="Calibri" panose="020F0502020204030204" pitchFamily="34" charset="0"/>
              </a:rPr>
              <a:pPr eaLnBrk="1" hangingPunct="1"/>
              <a:t>29</a:t>
            </a:fld>
            <a:endParaRPr lang="en-US" altLang="vi-VN" sz="1200">
              <a:solidFill>
                <a:srgbClr val="000000"/>
              </a:solidFill>
              <a:latin typeface="Calibri" panose="020F0502020204030204" pitchFamily="34" charset="0"/>
            </a:endParaRPr>
          </a:p>
        </p:txBody>
      </p:sp>
      <p:sp>
        <p:nvSpPr>
          <p:cNvPr id="156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34566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758E9A89-4C6A-40C0-A992-36A86E72F16E}" type="slidenum">
              <a:rPr lang="en-US" altLang="vi-VN" sz="1200">
                <a:solidFill>
                  <a:srgbClr val="000000"/>
                </a:solidFill>
                <a:latin typeface="Calibri" panose="020F0502020204030204" pitchFamily="34" charset="0"/>
              </a:rPr>
              <a:pPr eaLnBrk="1" hangingPunct="1"/>
              <a:t>30</a:t>
            </a:fld>
            <a:endParaRPr lang="en-US" altLang="vi-VN" sz="1200">
              <a:solidFill>
                <a:srgbClr val="000000"/>
              </a:solidFill>
              <a:latin typeface="Calibri" panose="020F0502020204030204" pitchFamily="34" charset="0"/>
            </a:endParaRPr>
          </a:p>
        </p:txBody>
      </p:sp>
      <p:sp>
        <p:nvSpPr>
          <p:cNvPr id="158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279720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ED1F957A-A904-4E5D-AD67-3E732BA9AC03}" type="slidenum">
              <a:rPr lang="en-US" altLang="vi-VN" sz="1200">
                <a:solidFill>
                  <a:srgbClr val="000000"/>
                </a:solidFill>
                <a:latin typeface="Calibri" panose="020F0502020204030204" pitchFamily="34" charset="0"/>
              </a:rPr>
              <a:pPr eaLnBrk="1" hangingPunct="1"/>
              <a:t>3</a:t>
            </a:fld>
            <a:endParaRPr lang="en-US" altLang="vi-VN" sz="1200">
              <a:solidFill>
                <a:srgbClr val="000000"/>
              </a:solidFill>
              <a:latin typeface="Calibri" panose="020F0502020204030204" pitchFamily="34"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80108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9342FC35-F550-4B20-9EF2-0DFFAF3B4A7B}" type="slidenum">
              <a:rPr lang="en-US" altLang="vi-VN" sz="1200">
                <a:solidFill>
                  <a:srgbClr val="000000"/>
                </a:solidFill>
                <a:latin typeface="Times" panose="02020603050405020304" pitchFamily="18" charset="0"/>
              </a:rPr>
              <a:pPr eaLnBrk="1" hangingPunct="1"/>
              <a:t>31</a:t>
            </a:fld>
            <a:endParaRPr lang="en-US" altLang="vi-VN" sz="1200">
              <a:solidFill>
                <a:srgbClr val="000000"/>
              </a:solidFill>
              <a:latin typeface="Times" panose="02020603050405020304" pitchFamily="18" charset="0"/>
            </a:endParaRPr>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Times" panose="02020603050405020304" pitchFamily="18" charset="0"/>
              <a:ea typeface="ＭＳ Ｐゴシック" charset="-128"/>
            </a:endParaRPr>
          </a:p>
        </p:txBody>
      </p:sp>
    </p:spTree>
    <p:extLst>
      <p:ext uri="{BB962C8B-B14F-4D97-AF65-F5344CB8AC3E}">
        <p14:creationId xmlns:p14="http://schemas.microsoft.com/office/powerpoint/2010/main" val="3969952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C8C92C10-D02E-47A8-B784-2AC4D55139A9}" type="slidenum">
              <a:rPr lang="en-US" altLang="vi-VN" sz="1200">
                <a:solidFill>
                  <a:srgbClr val="000000"/>
                </a:solidFill>
                <a:latin typeface="Calibri" panose="020F0502020204030204" pitchFamily="34" charset="0"/>
              </a:rPr>
              <a:pPr eaLnBrk="1" hangingPunct="1"/>
              <a:t>32</a:t>
            </a:fld>
            <a:endParaRPr lang="en-US" altLang="vi-VN" sz="1200">
              <a:solidFill>
                <a:srgbClr val="000000"/>
              </a:solidFill>
              <a:latin typeface="Calibri" panose="020F0502020204030204" pitchFamily="34" charset="0"/>
            </a:endParaRPr>
          </a:p>
        </p:txBody>
      </p:sp>
      <p:sp>
        <p:nvSpPr>
          <p:cNvPr id="162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vi-VN" smtClean="0">
                <a:ea typeface="ＭＳ Ｐゴシック" charset="-128"/>
              </a:rPr>
              <a:t>http://www.jwolfe.clara.net/Humour/MedPicts/BrainMaleFemale.gif</a:t>
            </a:r>
          </a:p>
        </p:txBody>
      </p:sp>
    </p:spTree>
    <p:extLst>
      <p:ext uri="{BB962C8B-B14F-4D97-AF65-F5344CB8AC3E}">
        <p14:creationId xmlns:p14="http://schemas.microsoft.com/office/powerpoint/2010/main" val="2317032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11A61519-BC4B-4912-BB1B-D070BC717960}" type="slidenum">
              <a:rPr lang="en-US" altLang="vi-VN" sz="1200">
                <a:solidFill>
                  <a:srgbClr val="000000"/>
                </a:solidFill>
                <a:latin typeface="Calibri" panose="020F0502020204030204" pitchFamily="34" charset="0"/>
              </a:rPr>
              <a:pPr eaLnBrk="1" hangingPunct="1"/>
              <a:t>33</a:t>
            </a:fld>
            <a:endParaRPr lang="en-US" altLang="vi-VN" sz="1200">
              <a:solidFill>
                <a:srgbClr val="000000"/>
              </a:solidFill>
              <a:latin typeface="Calibri" panose="020F0502020204030204" pitchFamily="34" charset="0"/>
            </a:endParaRPr>
          </a:p>
        </p:txBody>
      </p:sp>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vi-VN" smtClean="0">
                <a:ea typeface="ＭＳ Ｐゴシック" charset="-128"/>
              </a:rPr>
              <a:t>http://www.jwolfe.clara.net/Humour/MedPicts/BrainMaleFemale.gif</a:t>
            </a:r>
          </a:p>
        </p:txBody>
      </p:sp>
    </p:spTree>
    <p:extLst>
      <p:ext uri="{BB962C8B-B14F-4D97-AF65-F5344CB8AC3E}">
        <p14:creationId xmlns:p14="http://schemas.microsoft.com/office/powerpoint/2010/main" val="3361917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B59B4C3E-3C5E-49AA-8454-6FC0DEA8E3E8}" type="slidenum">
              <a:rPr lang="en-US" altLang="vi-VN" sz="1200">
                <a:solidFill>
                  <a:srgbClr val="000000"/>
                </a:solidFill>
                <a:latin typeface="Calibri" panose="020F0502020204030204" pitchFamily="34" charset="0"/>
              </a:rPr>
              <a:pPr eaLnBrk="1" hangingPunct="1"/>
              <a:t>35</a:t>
            </a:fld>
            <a:endParaRPr lang="en-US" altLang="vi-VN" sz="1200">
              <a:solidFill>
                <a:srgbClr val="000000"/>
              </a:solidFill>
              <a:latin typeface="Calibri" panose="020F0502020204030204" pitchFamily="34" charset="0"/>
            </a:endParaRPr>
          </a:p>
        </p:txBody>
      </p:sp>
      <p:sp>
        <p:nvSpPr>
          <p:cNvPr id="16793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6793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229662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93FA10AD-F592-4CAF-8AAE-4C7D49CFE78F}" type="slidenum">
              <a:rPr lang="en-US" altLang="vi-VN" sz="1200">
                <a:solidFill>
                  <a:srgbClr val="000000"/>
                </a:solidFill>
                <a:latin typeface="Times" panose="02020603050405020304" pitchFamily="18" charset="0"/>
              </a:rPr>
              <a:pPr eaLnBrk="1" hangingPunct="1"/>
              <a:t>36</a:t>
            </a:fld>
            <a:endParaRPr lang="en-US" altLang="vi-VN" sz="1200">
              <a:solidFill>
                <a:srgbClr val="000000"/>
              </a:solidFill>
              <a:latin typeface="Times" panose="02020603050405020304" pitchFamily="18" charset="0"/>
            </a:endParaRPr>
          </a:p>
        </p:txBody>
      </p:sp>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Times" panose="02020603050405020304" pitchFamily="18" charset="0"/>
              <a:ea typeface="ＭＳ Ｐゴシック" charset="-128"/>
            </a:endParaRPr>
          </a:p>
        </p:txBody>
      </p:sp>
    </p:spTree>
    <p:extLst>
      <p:ext uri="{BB962C8B-B14F-4D97-AF65-F5344CB8AC3E}">
        <p14:creationId xmlns:p14="http://schemas.microsoft.com/office/powerpoint/2010/main" val="3791329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36B4A757-FBA1-4F6D-9A0B-C72BD8B3871C}" type="slidenum">
              <a:rPr lang="en-US" altLang="vi-VN" sz="1200">
                <a:solidFill>
                  <a:srgbClr val="000000"/>
                </a:solidFill>
                <a:latin typeface="Calibri" panose="020F0502020204030204" pitchFamily="34" charset="0"/>
              </a:rPr>
              <a:pPr eaLnBrk="1" hangingPunct="1"/>
              <a:t>37</a:t>
            </a:fld>
            <a:endParaRPr lang="en-US" altLang="vi-VN" sz="1200">
              <a:solidFill>
                <a:srgbClr val="000000"/>
              </a:solidFill>
              <a:latin typeface="Calibri" panose="020F0502020204030204" pitchFamily="34" charset="0"/>
            </a:endParaRPr>
          </a:p>
        </p:txBody>
      </p:sp>
      <p:sp>
        <p:nvSpPr>
          <p:cNvPr id="172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799338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7CA02E89-B367-46BE-9B8E-1BC8C4332176}" type="slidenum">
              <a:rPr lang="en-US" altLang="vi-VN" sz="1200">
                <a:solidFill>
                  <a:srgbClr val="000000"/>
                </a:solidFill>
                <a:latin typeface="Calibri" panose="020F0502020204030204" pitchFamily="34" charset="0"/>
              </a:rPr>
              <a:pPr eaLnBrk="1" hangingPunct="1"/>
              <a:t>38</a:t>
            </a:fld>
            <a:endParaRPr lang="en-US" altLang="vi-VN" sz="1200">
              <a:solidFill>
                <a:srgbClr val="000000"/>
              </a:solidFill>
              <a:latin typeface="Calibri" panose="020F0502020204030204" pitchFamily="34"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008783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4ADF7881-B446-439C-BB3C-100D51929D35}" type="slidenum">
              <a:rPr lang="en-US" altLang="vi-VN" sz="1200">
                <a:solidFill>
                  <a:srgbClr val="000000"/>
                </a:solidFill>
                <a:latin typeface="Calibri" panose="020F0502020204030204" pitchFamily="34" charset="0"/>
              </a:rPr>
              <a:pPr eaLnBrk="1" hangingPunct="1"/>
              <a:t>39</a:t>
            </a:fld>
            <a:endParaRPr lang="en-US" altLang="vi-VN" sz="1200">
              <a:solidFill>
                <a:srgbClr val="000000"/>
              </a:solidFill>
              <a:latin typeface="Calibri" panose="020F0502020204030204" pitchFamily="34" charset="0"/>
            </a:endParaRPr>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261769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332C582E-17D6-4F9C-8A77-E1244B8277BC}" type="slidenum">
              <a:rPr lang="en-US" altLang="vi-VN" sz="1200">
                <a:solidFill>
                  <a:srgbClr val="000000"/>
                </a:solidFill>
                <a:latin typeface="Calibri" panose="020F0502020204030204" pitchFamily="34" charset="0"/>
              </a:rPr>
              <a:pPr eaLnBrk="1" hangingPunct="1"/>
              <a:t>40</a:t>
            </a:fld>
            <a:endParaRPr lang="en-US" altLang="vi-VN" sz="1200">
              <a:solidFill>
                <a:srgbClr val="000000"/>
              </a:solidFill>
              <a:latin typeface="Calibri" panose="020F0502020204030204" pitchFamily="34" charset="0"/>
            </a:endParaRPr>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1909953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0BF81651-B3C8-4800-975C-5B4549AF6E12}" type="slidenum">
              <a:rPr lang="en-US" altLang="vi-VN" sz="1200">
                <a:solidFill>
                  <a:srgbClr val="000000"/>
                </a:solidFill>
                <a:latin typeface="Calibri" panose="020F0502020204030204" pitchFamily="34" charset="0"/>
              </a:rPr>
              <a:pPr eaLnBrk="1" hangingPunct="1"/>
              <a:t>41</a:t>
            </a:fld>
            <a:endParaRPr lang="en-US" altLang="vi-VN" sz="1200">
              <a:solidFill>
                <a:srgbClr val="000000"/>
              </a:solidFill>
              <a:latin typeface="Calibri" panose="020F0502020204030204" pitchFamily="34" charset="0"/>
            </a:endParaRPr>
          </a:p>
        </p:txBody>
      </p:sp>
      <p:sp>
        <p:nvSpPr>
          <p:cNvPr id="180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282081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BB1BFC-EE45-5D44-AC6C-D06A54FE0CBD}" type="slidenum">
              <a:rPr lang="en-US" sz="1200">
                <a:solidFill>
                  <a:srgbClr val="000000"/>
                </a:solidFill>
                <a:latin typeface="Calibri" charset="0"/>
              </a:rPr>
              <a:pPr eaLnBrk="1" hangingPunct="1"/>
              <a:t>4</a:t>
            </a:fld>
            <a:endParaRPr lang="en-US" sz="1200">
              <a:solidFill>
                <a:srgbClr val="000000"/>
              </a:solidFill>
              <a:latin typeface="Calibri"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12015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652F1B44-8661-4134-B8DC-992374DB915C}" type="slidenum">
              <a:rPr lang="en-US" altLang="vi-VN" sz="1200">
                <a:solidFill>
                  <a:srgbClr val="000000"/>
                </a:solidFill>
                <a:latin typeface="Calibri" panose="020F0502020204030204" pitchFamily="34" charset="0"/>
              </a:rPr>
              <a:pPr eaLnBrk="1" hangingPunct="1"/>
              <a:t>42</a:t>
            </a:fld>
            <a:endParaRPr lang="en-US" altLang="vi-VN" sz="1200">
              <a:solidFill>
                <a:srgbClr val="000000"/>
              </a:solidFill>
              <a:latin typeface="Calibri" panose="020F0502020204030204" pitchFamily="34" charset="0"/>
            </a:endParaRPr>
          </a:p>
        </p:txBody>
      </p:sp>
      <p:sp>
        <p:nvSpPr>
          <p:cNvPr id="182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161092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AB8D269A-17D1-42EE-8FF3-4B6068841DF2}" type="slidenum">
              <a:rPr lang="en-US" altLang="vi-VN" sz="1200">
                <a:solidFill>
                  <a:srgbClr val="000000"/>
                </a:solidFill>
                <a:latin typeface="Calibri" panose="020F0502020204030204" pitchFamily="34" charset="0"/>
              </a:rPr>
              <a:pPr eaLnBrk="1" hangingPunct="1"/>
              <a:t>43</a:t>
            </a:fld>
            <a:endParaRPr lang="en-US" altLang="vi-VN" sz="1200">
              <a:solidFill>
                <a:srgbClr val="000000"/>
              </a:solidFill>
              <a:latin typeface="Calibri" panose="020F0502020204030204" pitchFamily="34" charset="0"/>
            </a:endParaRPr>
          </a:p>
        </p:txBody>
      </p:sp>
      <p:sp>
        <p:nvSpPr>
          <p:cNvPr id="184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786011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FB03C5D6-FA43-47B9-B7EE-89CDAF965BD6}" type="slidenum">
              <a:rPr lang="en-US" altLang="vi-VN" sz="1200">
                <a:solidFill>
                  <a:srgbClr val="000000"/>
                </a:solidFill>
                <a:latin typeface="Calibri" panose="020F0502020204030204" pitchFamily="34" charset="0"/>
              </a:rPr>
              <a:pPr eaLnBrk="1" hangingPunct="1"/>
              <a:t>44</a:t>
            </a:fld>
            <a:endParaRPr lang="en-US" altLang="vi-VN" sz="1200">
              <a:solidFill>
                <a:srgbClr val="000000"/>
              </a:solidFill>
              <a:latin typeface="Calibri" panose="020F0502020204030204" pitchFamily="34" charset="0"/>
            </a:endParaRPr>
          </a:p>
        </p:txBody>
      </p:sp>
      <p:sp>
        <p:nvSpPr>
          <p:cNvPr id="186370"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vi-VN" altLang="vi-VN" smtClean="0">
              <a:latin typeface="Times New Roman" panose="02020603050405020304" pitchFamily="18" charset="0"/>
              <a:ea typeface="ＭＳ Ｐゴシック" charset="-128"/>
            </a:endParaRPr>
          </a:p>
        </p:txBody>
      </p:sp>
    </p:spTree>
    <p:extLst>
      <p:ext uri="{BB962C8B-B14F-4D97-AF65-F5344CB8AC3E}">
        <p14:creationId xmlns:p14="http://schemas.microsoft.com/office/powerpoint/2010/main" val="3171181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46</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493CAE80-7D70-4F33-8575-F71E7E87D715}" type="slidenum">
              <a:rPr lang="en-US" altLang="vi-VN" sz="1200">
                <a:solidFill>
                  <a:srgbClr val="000000"/>
                </a:solidFill>
                <a:latin typeface="Calibri" panose="020F0502020204030204" pitchFamily="34" charset="0"/>
              </a:rPr>
              <a:pPr eaLnBrk="1" hangingPunct="1"/>
              <a:t>5</a:t>
            </a:fld>
            <a:endParaRPr lang="en-US" altLang="vi-VN" sz="1200">
              <a:solidFill>
                <a:srgbClr val="000000"/>
              </a:solidFill>
              <a:latin typeface="Calibri" panose="020F0502020204030204" pitchFamily="34"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39740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CDAED63E-CFBE-4B48-A9A6-4C367D76091A}" type="slidenum">
              <a:rPr lang="en-US" altLang="vi-VN" sz="1200">
                <a:solidFill>
                  <a:srgbClr val="000000"/>
                </a:solidFill>
                <a:latin typeface="Calibri" panose="020F0502020204030204" pitchFamily="34" charset="0"/>
              </a:rPr>
              <a:pPr eaLnBrk="1" hangingPunct="1"/>
              <a:t>6</a:t>
            </a:fld>
            <a:endParaRPr lang="en-US" altLang="vi-VN" sz="1200">
              <a:solidFill>
                <a:srgbClr val="000000"/>
              </a:solidFill>
              <a:latin typeface="Calibri" panose="020F0502020204030204" pitchFamily="34" charset="0"/>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30521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E9B56425-8E89-4AB8-A0A3-002A34C394B1}" type="slidenum">
              <a:rPr lang="en-US" altLang="vi-VN" sz="1200">
                <a:solidFill>
                  <a:srgbClr val="000000"/>
                </a:solidFill>
                <a:latin typeface="Calibri" panose="020F0502020204030204" pitchFamily="34" charset="0"/>
              </a:rPr>
              <a:pPr eaLnBrk="1" hangingPunct="1"/>
              <a:t>7</a:t>
            </a:fld>
            <a:endParaRPr lang="en-US" altLang="vi-VN" sz="1200">
              <a:solidFill>
                <a:srgbClr val="000000"/>
              </a:solidFill>
              <a:latin typeface="Calibri" panose="020F0502020204030204" pitchFamily="34"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214659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08E0B72C-7FBA-42FA-A93A-9C68372B2D13}" type="slidenum">
              <a:rPr lang="en-US" altLang="vi-VN" sz="1200">
                <a:solidFill>
                  <a:srgbClr val="000000"/>
                </a:solidFill>
                <a:latin typeface="Calibri" panose="020F0502020204030204" pitchFamily="34" charset="0"/>
              </a:rPr>
              <a:pPr eaLnBrk="1" hangingPunct="1"/>
              <a:t>8</a:t>
            </a:fld>
            <a:endParaRPr lang="en-US" altLang="vi-VN" sz="1200">
              <a:solidFill>
                <a:srgbClr val="000000"/>
              </a:solidFill>
              <a:latin typeface="Calibri" panose="020F0502020204030204" pitchFamily="34"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265896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251D13E3-8D1C-421B-AA45-B25923A397C7}" type="slidenum">
              <a:rPr lang="en-US" altLang="vi-VN" sz="1200">
                <a:solidFill>
                  <a:srgbClr val="000000"/>
                </a:solidFill>
                <a:latin typeface="Calibri" panose="020F0502020204030204" pitchFamily="34" charset="0"/>
              </a:rPr>
              <a:pPr eaLnBrk="1" hangingPunct="1"/>
              <a:t>9</a:t>
            </a:fld>
            <a:endParaRPr lang="en-US" altLang="vi-VN" sz="1200">
              <a:solidFill>
                <a:srgbClr val="000000"/>
              </a:solidFill>
              <a:latin typeface="Calibri" panose="020F0502020204030204" pitchFamily="34"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a typeface="ＭＳ Ｐゴシック" charset="-128"/>
            </a:endParaRPr>
          </a:p>
        </p:txBody>
      </p:sp>
    </p:spTree>
    <p:extLst>
      <p:ext uri="{BB962C8B-B14F-4D97-AF65-F5344CB8AC3E}">
        <p14:creationId xmlns:p14="http://schemas.microsoft.com/office/powerpoint/2010/main" val="425276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3" name="Footer Placeholder 2"/>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E657CE6-CD4D-46BF-9F71-0E3B388DD7FB}" type="slidenum">
              <a:rPr lang="en-US" altLang="vi-VN"/>
              <a:pPr/>
              <a:t>‹#›</a:t>
            </a:fld>
            <a:endParaRPr lang="en-US" altLang="vi-VN"/>
          </a:p>
        </p:txBody>
      </p:sp>
    </p:spTree>
    <p:extLst>
      <p:ext uri="{BB962C8B-B14F-4D97-AF65-F5344CB8AC3E}">
        <p14:creationId xmlns:p14="http://schemas.microsoft.com/office/powerpoint/2010/main" val="420289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34391ED8-4A53-401A-8B62-4E21F549AC99}" type="slidenum">
              <a:rPr lang="en-US" altLang="vi-VN"/>
              <a:pPr/>
              <a:t>‹#›</a:t>
            </a:fld>
            <a:endParaRPr lang="en-US" altLang="vi-VN"/>
          </a:p>
        </p:txBody>
      </p:sp>
    </p:spTree>
    <p:extLst>
      <p:ext uri="{BB962C8B-B14F-4D97-AF65-F5344CB8AC3E}">
        <p14:creationId xmlns:p14="http://schemas.microsoft.com/office/powerpoint/2010/main" val="6935921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842715601"/>
      </p:ext>
    </p:extLst>
  </p:cSld>
  <p:clrMapOvr>
    <a:masterClrMapping/>
  </p:clrMapOvr>
  <p:transition xmlns:p14="http://schemas.microsoft.com/office/powerpoint/2010/main" spd="med">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2514706731"/>
      </p:ext>
    </p:extLst>
  </p:cSld>
  <p:clrMapOvr>
    <a:masterClrMapping/>
  </p:clrMapOvr>
  <p:transition xmlns:p14="http://schemas.microsoft.com/office/powerpoint/2010/main" spd="med">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302022785"/>
      </p:ext>
    </p:extLst>
  </p:cSld>
  <p:clrMapOvr>
    <a:masterClrMapping/>
  </p:clrMapOvr>
  <p:transition xmlns:p14="http://schemas.microsoft.com/office/powerpoint/2010/main" spd="med">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2697210935"/>
      </p:ext>
    </p:extLst>
  </p:cSld>
  <p:clrMapOvr>
    <a:masterClrMapping/>
  </p:clrMapOvr>
  <p:transition xmlns:p14="http://schemas.microsoft.com/office/powerpoint/2010/main" spd="med">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1430840394"/>
      </p:ext>
    </p:extLst>
  </p:cSld>
  <p:clrMapOvr>
    <a:masterClrMapping/>
  </p:clrMapOvr>
  <p:transition xmlns:p14="http://schemas.microsoft.com/office/powerpoint/2010/mai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4287610145"/>
      </p:ext>
    </p:extLst>
  </p:cSld>
  <p:clrMapOvr>
    <a:masterClrMapping/>
  </p:clrMapOvr>
  <p:transition xmlns:p14="http://schemas.microsoft.com/office/powerpoint/2010/mai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041713842"/>
      </p:ext>
    </p:extLst>
  </p:cSld>
  <p:clrMapOvr>
    <a:masterClrMapping/>
  </p:clrMapOvr>
  <p:transition xmlns:p14="http://schemas.microsoft.com/office/powerpoint/2010/mai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661748611"/>
      </p:ext>
    </p:extLst>
  </p:cSld>
  <p:clrMapOvr>
    <a:masterClrMapping/>
  </p:clrMapOvr>
  <p:transition xmlns:p14="http://schemas.microsoft.com/office/powerpoint/2010/mai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4B2C6950-54C7-4FB3-B432-831EE2A821E3}" type="slidenum">
              <a:rPr lang="en-US" altLang="vi-VN"/>
              <a:pPr/>
              <a:t>‹#›</a:t>
            </a:fld>
            <a:endParaRPr lang="en-US" altLang="vi-VN"/>
          </a:p>
        </p:txBody>
      </p:sp>
    </p:spTree>
    <p:extLst>
      <p:ext uri="{BB962C8B-B14F-4D97-AF65-F5344CB8AC3E}">
        <p14:creationId xmlns:p14="http://schemas.microsoft.com/office/powerpoint/2010/main" val="377339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BA09C7BB-80DA-431B-9E1A-E91E0EA56489}" type="slidenum">
              <a:rPr lang="en-US" altLang="vi-VN"/>
              <a:pPr/>
              <a:t>‹#›</a:t>
            </a:fld>
            <a:endParaRPr lang="en-US" altLang="vi-VN"/>
          </a:p>
        </p:txBody>
      </p:sp>
    </p:spTree>
    <p:extLst>
      <p:ext uri="{BB962C8B-B14F-4D97-AF65-F5344CB8AC3E}">
        <p14:creationId xmlns:p14="http://schemas.microsoft.com/office/powerpoint/2010/main" val="232649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AC530A7C-0BCA-48BA-B0E6-0EC922025C34}" type="slidenum">
              <a:rPr lang="en-US" altLang="vi-VN"/>
              <a:pPr/>
              <a:t>‹#›</a:t>
            </a:fld>
            <a:endParaRPr lang="en-US" altLang="vi-VN"/>
          </a:p>
        </p:txBody>
      </p:sp>
    </p:spTree>
    <p:extLst>
      <p:ext uri="{BB962C8B-B14F-4D97-AF65-F5344CB8AC3E}">
        <p14:creationId xmlns:p14="http://schemas.microsoft.com/office/powerpoint/2010/main" val="75253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2C209E66-CD8D-4D31-AA7A-AAA96632D1B4}" type="slidenum">
              <a:rPr lang="en-US" altLang="vi-VN"/>
              <a:pPr/>
              <a:t>‹#›</a:t>
            </a:fld>
            <a:endParaRPr lang="en-US" altLang="vi-VN"/>
          </a:p>
        </p:txBody>
      </p:sp>
    </p:spTree>
    <p:extLst>
      <p:ext uri="{BB962C8B-B14F-4D97-AF65-F5344CB8AC3E}">
        <p14:creationId xmlns:p14="http://schemas.microsoft.com/office/powerpoint/2010/main" val="2895548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D1E5DC43-9F11-41FD-89F1-0C3BB523300E}" type="slidenum">
              <a:rPr lang="en-US" altLang="vi-VN"/>
              <a:pPr/>
              <a:t>‹#›</a:t>
            </a:fld>
            <a:endParaRPr lang="en-US" altLang="vi-VN"/>
          </a:p>
        </p:txBody>
      </p:sp>
    </p:spTree>
    <p:extLst>
      <p:ext uri="{BB962C8B-B14F-4D97-AF65-F5344CB8AC3E}">
        <p14:creationId xmlns:p14="http://schemas.microsoft.com/office/powerpoint/2010/main" val="337819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AFCB0ACA-44B6-482D-939F-8CB6774C1ECD}" type="slidenum">
              <a:rPr lang="en-US" altLang="vi-VN"/>
              <a:pPr/>
              <a:t>‹#›</a:t>
            </a:fld>
            <a:endParaRPr lang="en-US" altLang="vi-VN"/>
          </a:p>
        </p:txBody>
      </p:sp>
    </p:spTree>
    <p:extLst>
      <p:ext uri="{BB962C8B-B14F-4D97-AF65-F5344CB8AC3E}">
        <p14:creationId xmlns:p14="http://schemas.microsoft.com/office/powerpoint/2010/main" val="170704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C603CA5E-2F41-4EC8-A76A-D6E9F7A96C00}" type="slidenum">
              <a:rPr lang="en-US" altLang="vi-VN"/>
              <a:pPr/>
              <a:t>‹#›</a:t>
            </a:fld>
            <a:endParaRPr lang="en-US" altLang="vi-VN"/>
          </a:p>
        </p:txBody>
      </p:sp>
    </p:spTree>
    <p:extLst>
      <p:ext uri="{BB962C8B-B14F-4D97-AF65-F5344CB8AC3E}">
        <p14:creationId xmlns:p14="http://schemas.microsoft.com/office/powerpoint/2010/main" val="3331613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33A63C31-3110-4BD2-BB84-9F1E44CFE8CD}" type="slidenum">
              <a:rPr lang="en-US" altLang="vi-VN"/>
              <a:pPr/>
              <a:t>‹#›</a:t>
            </a:fld>
            <a:endParaRPr lang="en-US" altLang="vi-VN"/>
          </a:p>
        </p:txBody>
      </p:sp>
    </p:spTree>
    <p:extLst>
      <p:ext uri="{BB962C8B-B14F-4D97-AF65-F5344CB8AC3E}">
        <p14:creationId xmlns:p14="http://schemas.microsoft.com/office/powerpoint/2010/main" val="67915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56EA2320-77E7-434F-AEF9-D899AA4EE951}" type="slidenum">
              <a:rPr lang="en-US" altLang="vi-VN"/>
              <a:pPr/>
              <a:t>‹#›</a:t>
            </a:fld>
            <a:endParaRPr lang="en-US" altLang="vi-VN"/>
          </a:p>
        </p:txBody>
      </p:sp>
    </p:spTree>
    <p:extLst>
      <p:ext uri="{BB962C8B-B14F-4D97-AF65-F5344CB8AC3E}">
        <p14:creationId xmlns:p14="http://schemas.microsoft.com/office/powerpoint/2010/main" val="19415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vi-VN"/>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vi-VN"/>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vi-VN"/>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sp>
        <p:nvSpPr>
          <p:cNvPr id="717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717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10" name="Rectangle 10"/>
          <p:cNvSpPr>
            <a:spLocks noGrp="1" noChangeArrowheads="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11"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E960B06-5CAD-4845-A947-D6FC53B1568C}" type="slidenum">
              <a:rPr lang="en-US" altLang="vi-VN"/>
              <a:pPr/>
              <a:t>‹#›</a:t>
            </a:fld>
            <a:endParaRPr lang="en-US" altLang="vi-VN"/>
          </a:p>
        </p:txBody>
      </p:sp>
    </p:spTree>
    <p:extLst>
      <p:ext uri="{BB962C8B-B14F-4D97-AF65-F5344CB8AC3E}">
        <p14:creationId xmlns:p14="http://schemas.microsoft.com/office/powerpoint/2010/main" val="750842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E8AB72F5-B5BD-4B80-BE99-252FD3DF8D02}" type="slidenum">
              <a:rPr lang="en-US" altLang="vi-VN"/>
              <a:pPr/>
              <a:t>‹#›</a:t>
            </a:fld>
            <a:endParaRPr lang="en-US" altLang="vi-VN"/>
          </a:p>
        </p:txBody>
      </p:sp>
    </p:spTree>
    <p:extLst>
      <p:ext uri="{BB962C8B-B14F-4D97-AF65-F5344CB8AC3E}">
        <p14:creationId xmlns:p14="http://schemas.microsoft.com/office/powerpoint/2010/main" val="3579757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2CFE5B5A-2593-484E-8FF3-99536E869D55}" type="slidenum">
              <a:rPr lang="en-US" altLang="vi-VN"/>
              <a:pPr/>
              <a:t>‹#›</a:t>
            </a:fld>
            <a:endParaRPr lang="en-US" altLang="vi-VN"/>
          </a:p>
        </p:txBody>
      </p:sp>
    </p:spTree>
    <p:extLst>
      <p:ext uri="{BB962C8B-B14F-4D97-AF65-F5344CB8AC3E}">
        <p14:creationId xmlns:p14="http://schemas.microsoft.com/office/powerpoint/2010/main" val="175314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3"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4"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5"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6"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7"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8"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9"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0"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1"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2"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5"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6"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7"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9"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2"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3"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4"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5"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6"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7"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8"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9"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40" name="Freeform 46"/>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9" name="Rectangle 69"/>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0" name="Rectangle 70"/>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1A1FF879-95A9-4B3F-9153-DBDF43CC3866}" type="slidenum">
              <a:rPr lang="en-US" altLang="vi-VN"/>
              <a:pPr/>
              <a:t>‹#›</a:t>
            </a:fld>
            <a:endParaRPr lang="en-US" altLang="vi-VN"/>
          </a:p>
        </p:txBody>
      </p:sp>
    </p:spTree>
    <p:extLst>
      <p:ext uri="{BB962C8B-B14F-4D97-AF65-F5344CB8AC3E}">
        <p14:creationId xmlns:p14="http://schemas.microsoft.com/office/powerpoint/2010/main" val="3825498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A1769DB5-DF83-44F2-8C0C-1EA2E012F3CB}" type="slidenum">
              <a:rPr lang="en-US" altLang="vi-VN"/>
              <a:pPr/>
              <a:t>‹#›</a:t>
            </a:fld>
            <a:endParaRPr lang="en-US" altLang="vi-VN"/>
          </a:p>
        </p:txBody>
      </p:sp>
    </p:spTree>
    <p:extLst>
      <p:ext uri="{BB962C8B-B14F-4D97-AF65-F5344CB8AC3E}">
        <p14:creationId xmlns:p14="http://schemas.microsoft.com/office/powerpoint/2010/main" val="2782127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DB27E18B-655E-4B94-911B-F7817C3AEBF5}" type="slidenum">
              <a:rPr lang="en-US" altLang="vi-VN"/>
              <a:pPr/>
              <a:t>‹#›</a:t>
            </a:fld>
            <a:endParaRPr lang="en-US" altLang="vi-VN"/>
          </a:p>
        </p:txBody>
      </p:sp>
    </p:spTree>
    <p:extLst>
      <p:ext uri="{BB962C8B-B14F-4D97-AF65-F5344CB8AC3E}">
        <p14:creationId xmlns:p14="http://schemas.microsoft.com/office/powerpoint/2010/main" val="29533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A413CBFD-C32D-42D6-856D-C682BBA23E1B}" type="slidenum">
              <a:rPr lang="en-US" altLang="vi-VN"/>
              <a:pPr/>
              <a:t>‹#›</a:t>
            </a:fld>
            <a:endParaRPr lang="en-US" altLang="vi-VN"/>
          </a:p>
        </p:txBody>
      </p:sp>
    </p:spTree>
    <p:extLst>
      <p:ext uri="{BB962C8B-B14F-4D97-AF65-F5344CB8AC3E}">
        <p14:creationId xmlns:p14="http://schemas.microsoft.com/office/powerpoint/2010/main" val="328638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63FFC976-7FC9-4B61-940C-42CB6E370632}" type="slidenum">
              <a:rPr lang="en-US" altLang="vi-VN"/>
              <a:pPr/>
              <a:t>‹#›</a:t>
            </a:fld>
            <a:endParaRPr lang="en-US" altLang="vi-VN"/>
          </a:p>
        </p:txBody>
      </p:sp>
    </p:spTree>
    <p:extLst>
      <p:ext uri="{BB962C8B-B14F-4D97-AF65-F5344CB8AC3E}">
        <p14:creationId xmlns:p14="http://schemas.microsoft.com/office/powerpoint/2010/main" val="1233210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057EF43A-6571-41C1-BFAA-F4570BDFFC4C}" type="slidenum">
              <a:rPr lang="en-US" altLang="vi-VN"/>
              <a:pPr/>
              <a:t>‹#›</a:t>
            </a:fld>
            <a:endParaRPr lang="en-US" altLang="vi-VN"/>
          </a:p>
        </p:txBody>
      </p:sp>
    </p:spTree>
    <p:extLst>
      <p:ext uri="{BB962C8B-B14F-4D97-AF65-F5344CB8AC3E}">
        <p14:creationId xmlns:p14="http://schemas.microsoft.com/office/powerpoint/2010/main" val="1905725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34B87685-BEFC-46D6-9100-3641D1D2FDDB}" type="slidenum">
              <a:rPr lang="en-US" altLang="vi-VN"/>
              <a:pPr/>
              <a:t>‹#›</a:t>
            </a:fld>
            <a:endParaRPr lang="en-US" altLang="vi-VN"/>
          </a:p>
        </p:txBody>
      </p:sp>
    </p:spTree>
    <p:extLst>
      <p:ext uri="{BB962C8B-B14F-4D97-AF65-F5344CB8AC3E}">
        <p14:creationId xmlns:p14="http://schemas.microsoft.com/office/powerpoint/2010/main" val="3753538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7331E7E7-4211-486D-818E-69299B64DBE3}" type="slidenum">
              <a:rPr lang="en-US" altLang="vi-VN"/>
              <a:pPr/>
              <a:t>‹#›</a:t>
            </a:fld>
            <a:endParaRPr lang="en-US" altLang="vi-VN"/>
          </a:p>
        </p:txBody>
      </p:sp>
    </p:spTree>
    <p:extLst>
      <p:ext uri="{BB962C8B-B14F-4D97-AF65-F5344CB8AC3E}">
        <p14:creationId xmlns:p14="http://schemas.microsoft.com/office/powerpoint/2010/main" val="117308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BE98DEA-532E-4EF3-A644-383ED09A9DD7}" type="slidenum">
              <a:rPr lang="en-US" altLang="vi-VN"/>
              <a:pPr/>
              <a:t>‹#›</a:t>
            </a:fld>
            <a:endParaRPr lang="en-US" altLang="vi-VN"/>
          </a:p>
        </p:txBody>
      </p:sp>
    </p:spTree>
    <p:extLst>
      <p:ext uri="{BB962C8B-B14F-4D97-AF65-F5344CB8AC3E}">
        <p14:creationId xmlns:p14="http://schemas.microsoft.com/office/powerpoint/2010/main" val="690525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5E04C1C3-E4D4-40D7-AA10-69F895647D58}" type="slidenum">
              <a:rPr lang="en-US" altLang="vi-VN"/>
              <a:pPr/>
              <a:t>‹#›</a:t>
            </a:fld>
            <a:endParaRPr lang="en-US" altLang="vi-VN"/>
          </a:p>
        </p:txBody>
      </p:sp>
    </p:spTree>
    <p:extLst>
      <p:ext uri="{BB962C8B-B14F-4D97-AF65-F5344CB8AC3E}">
        <p14:creationId xmlns:p14="http://schemas.microsoft.com/office/powerpoint/2010/main" val="3223627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6DE70AB8-CFDE-422F-90FA-9EA05D0CEF93}" type="slidenum">
              <a:rPr lang="en-US" altLang="vi-VN"/>
              <a:pPr/>
              <a:t>‹#›</a:t>
            </a:fld>
            <a:endParaRPr lang="en-US" altLang="vi-VN"/>
          </a:p>
        </p:txBody>
      </p:sp>
    </p:spTree>
    <p:extLst>
      <p:ext uri="{BB962C8B-B14F-4D97-AF65-F5344CB8AC3E}">
        <p14:creationId xmlns:p14="http://schemas.microsoft.com/office/powerpoint/2010/main" val="2387775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398CB765-8455-4B59-85F2-C23D7AB74839}" type="slidenum">
              <a:rPr lang="en-US" altLang="vi-VN"/>
              <a:pPr/>
              <a:t>‹#›</a:t>
            </a:fld>
            <a:endParaRPr lang="en-US" altLang="vi-VN"/>
          </a:p>
        </p:txBody>
      </p:sp>
    </p:spTree>
    <p:extLst>
      <p:ext uri="{BB962C8B-B14F-4D97-AF65-F5344CB8AC3E}">
        <p14:creationId xmlns:p14="http://schemas.microsoft.com/office/powerpoint/2010/main" val="4205097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45907F51-5F65-4995-BBE2-D7531724E613}" type="slidenum">
              <a:rPr lang="en-US" altLang="vi-VN"/>
              <a:pPr/>
              <a:t>‹#›</a:t>
            </a:fld>
            <a:endParaRPr lang="en-US" altLang="vi-VN"/>
          </a:p>
        </p:txBody>
      </p:sp>
    </p:spTree>
    <p:extLst>
      <p:ext uri="{BB962C8B-B14F-4D97-AF65-F5344CB8AC3E}">
        <p14:creationId xmlns:p14="http://schemas.microsoft.com/office/powerpoint/2010/main" val="2523407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20AA4E40-FB49-4A68-9DC1-0AFD411A2747}" type="slidenum">
              <a:rPr lang="en-US" altLang="vi-VN"/>
              <a:pPr/>
              <a:t>‹#›</a:t>
            </a:fld>
            <a:endParaRPr lang="en-US" altLang="vi-VN"/>
          </a:p>
        </p:txBody>
      </p:sp>
    </p:spTree>
    <p:extLst>
      <p:ext uri="{BB962C8B-B14F-4D97-AF65-F5344CB8AC3E}">
        <p14:creationId xmlns:p14="http://schemas.microsoft.com/office/powerpoint/2010/main" val="4160067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D5951206-F968-4744-BA6B-A46ADE19E97E}" type="slidenum">
              <a:rPr lang="en-US" altLang="vi-VN"/>
              <a:pPr/>
              <a:t>‹#›</a:t>
            </a:fld>
            <a:endParaRPr lang="en-US" altLang="vi-VN"/>
          </a:p>
        </p:txBody>
      </p:sp>
    </p:spTree>
    <p:extLst>
      <p:ext uri="{BB962C8B-B14F-4D97-AF65-F5344CB8AC3E}">
        <p14:creationId xmlns:p14="http://schemas.microsoft.com/office/powerpoint/2010/main" val="172620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defRPr/>
            </a:lvl1pPr>
          </a:lstStyle>
          <a:p>
            <a:fld id="{222930F5-2A62-496A-966A-602F63256D13}" type="slidenum">
              <a:rPr lang="en-US" altLang="vi-VN"/>
              <a:pPr/>
              <a:t>‹#›</a:t>
            </a:fld>
            <a:endParaRPr lang="en-US" altLang="vi-VN"/>
          </a:p>
        </p:txBody>
      </p:sp>
    </p:spTree>
    <p:extLst>
      <p:ext uri="{BB962C8B-B14F-4D97-AF65-F5344CB8AC3E}">
        <p14:creationId xmlns:p14="http://schemas.microsoft.com/office/powerpoint/2010/main" val="2614666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defRPr/>
            </a:lvl1pPr>
          </a:lstStyle>
          <a:p>
            <a:fld id="{0C4180EB-D0ED-4125-B502-ED8A18CEAC95}" type="slidenum">
              <a:rPr lang="en-US" altLang="vi-VN"/>
              <a:pPr/>
              <a:t>‹#›</a:t>
            </a:fld>
            <a:endParaRPr lang="en-US" altLang="vi-VN"/>
          </a:p>
        </p:txBody>
      </p:sp>
    </p:spTree>
    <p:extLst>
      <p:ext uri="{BB962C8B-B14F-4D97-AF65-F5344CB8AC3E}">
        <p14:creationId xmlns:p14="http://schemas.microsoft.com/office/powerpoint/2010/main" val="3876120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defRPr/>
            </a:lvl1pPr>
          </a:lstStyle>
          <a:p>
            <a:fld id="{33622655-819E-450D-AE51-176321342CE4}" type="slidenum">
              <a:rPr lang="en-US" altLang="vi-VN"/>
              <a:pPr/>
              <a:t>‹#›</a:t>
            </a:fld>
            <a:endParaRPr lang="en-US" altLang="vi-VN"/>
          </a:p>
        </p:txBody>
      </p:sp>
    </p:spTree>
    <p:extLst>
      <p:ext uri="{BB962C8B-B14F-4D97-AF65-F5344CB8AC3E}">
        <p14:creationId xmlns:p14="http://schemas.microsoft.com/office/powerpoint/2010/main" val="3006184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defRPr/>
            </a:lvl1pPr>
          </a:lstStyle>
          <a:p>
            <a:fld id="{39AF93A6-0456-4C25-99B8-1756A155AD4A}" type="slidenum">
              <a:rPr lang="en-US" altLang="vi-VN"/>
              <a:pPr/>
              <a:t>‹#›</a:t>
            </a:fld>
            <a:endParaRPr lang="en-US" altLang="vi-VN"/>
          </a:p>
        </p:txBody>
      </p:sp>
    </p:spTree>
    <p:extLst>
      <p:ext uri="{BB962C8B-B14F-4D97-AF65-F5344CB8AC3E}">
        <p14:creationId xmlns:p14="http://schemas.microsoft.com/office/powerpoint/2010/main" val="82301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3246B56-D9A0-468F-B578-A9CB227E3EFB}" type="slidenum">
              <a:rPr lang="en-US" altLang="vi-VN"/>
              <a:pPr/>
              <a:t>‹#›</a:t>
            </a:fld>
            <a:endParaRPr lang="en-US" altLang="vi-VN"/>
          </a:p>
        </p:txBody>
      </p:sp>
    </p:spTree>
    <p:extLst>
      <p:ext uri="{BB962C8B-B14F-4D97-AF65-F5344CB8AC3E}">
        <p14:creationId xmlns:p14="http://schemas.microsoft.com/office/powerpoint/2010/main" val="2042014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eaLnBrk="1" hangingPunct="1">
              <a:defRPr/>
            </a:lvl1pPr>
          </a:lstStyle>
          <a:p>
            <a:fld id="{02063E9F-9270-487C-986D-DD31A54E115C}" type="slidenum">
              <a:rPr lang="en-US" altLang="vi-VN"/>
              <a:pPr/>
              <a:t>‹#›</a:t>
            </a:fld>
            <a:endParaRPr lang="en-US" altLang="vi-VN"/>
          </a:p>
        </p:txBody>
      </p:sp>
    </p:spTree>
    <p:extLst>
      <p:ext uri="{BB962C8B-B14F-4D97-AF65-F5344CB8AC3E}">
        <p14:creationId xmlns:p14="http://schemas.microsoft.com/office/powerpoint/2010/main" val="878495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eaLnBrk="1" hangingPunct="1">
              <a:defRPr/>
            </a:lvl1pPr>
          </a:lstStyle>
          <a:p>
            <a:fld id="{4DBFA6A7-1C21-4F65-85E9-71E31B05885B}" type="slidenum">
              <a:rPr lang="en-US" altLang="vi-VN"/>
              <a:pPr/>
              <a:t>‹#›</a:t>
            </a:fld>
            <a:endParaRPr lang="en-US" altLang="vi-VN"/>
          </a:p>
        </p:txBody>
      </p:sp>
    </p:spTree>
    <p:extLst>
      <p:ext uri="{BB962C8B-B14F-4D97-AF65-F5344CB8AC3E}">
        <p14:creationId xmlns:p14="http://schemas.microsoft.com/office/powerpoint/2010/main" val="3810383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eaLnBrk="1" hangingPunct="1">
              <a:defRPr/>
            </a:lvl1pPr>
          </a:lstStyle>
          <a:p>
            <a:fld id="{94AD0DDE-8445-4A36-9135-67DF0CC69513}" type="slidenum">
              <a:rPr lang="en-US" altLang="vi-VN"/>
              <a:pPr/>
              <a:t>‹#›</a:t>
            </a:fld>
            <a:endParaRPr lang="en-US" altLang="vi-VN"/>
          </a:p>
        </p:txBody>
      </p:sp>
    </p:spTree>
    <p:extLst>
      <p:ext uri="{BB962C8B-B14F-4D97-AF65-F5344CB8AC3E}">
        <p14:creationId xmlns:p14="http://schemas.microsoft.com/office/powerpoint/2010/main" val="647333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defRPr/>
            </a:lvl1pPr>
          </a:lstStyle>
          <a:p>
            <a:fld id="{9ADC6E10-2DDF-4DD3-98AF-632AF49E589C}" type="slidenum">
              <a:rPr lang="en-US" altLang="vi-VN"/>
              <a:pPr/>
              <a:t>‹#›</a:t>
            </a:fld>
            <a:endParaRPr lang="en-US" altLang="vi-VN"/>
          </a:p>
        </p:txBody>
      </p:sp>
    </p:spTree>
    <p:extLst>
      <p:ext uri="{BB962C8B-B14F-4D97-AF65-F5344CB8AC3E}">
        <p14:creationId xmlns:p14="http://schemas.microsoft.com/office/powerpoint/2010/main" val="3768977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defRPr/>
            </a:lvl1pPr>
          </a:lstStyle>
          <a:p>
            <a:fld id="{07E04233-CA20-4050-B657-486F0D9561AD}" type="slidenum">
              <a:rPr lang="en-US" altLang="vi-VN"/>
              <a:pPr/>
              <a:t>‹#›</a:t>
            </a:fld>
            <a:endParaRPr lang="en-US" altLang="vi-VN"/>
          </a:p>
        </p:txBody>
      </p:sp>
    </p:spTree>
    <p:extLst>
      <p:ext uri="{BB962C8B-B14F-4D97-AF65-F5344CB8AC3E}">
        <p14:creationId xmlns:p14="http://schemas.microsoft.com/office/powerpoint/2010/main" val="1547177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defRPr/>
            </a:lvl1pPr>
          </a:lstStyle>
          <a:p>
            <a:fld id="{042D185B-258E-40F9-B0BD-279CD6EA364C}" type="slidenum">
              <a:rPr lang="en-US" altLang="vi-VN"/>
              <a:pPr/>
              <a:t>‹#›</a:t>
            </a:fld>
            <a:endParaRPr lang="en-US" altLang="vi-VN"/>
          </a:p>
        </p:txBody>
      </p:sp>
    </p:spTree>
    <p:extLst>
      <p:ext uri="{BB962C8B-B14F-4D97-AF65-F5344CB8AC3E}">
        <p14:creationId xmlns:p14="http://schemas.microsoft.com/office/powerpoint/2010/main" val="1658309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defRPr/>
            </a:lvl1pPr>
          </a:lstStyle>
          <a:p>
            <a:fld id="{6CB6826F-C774-4B60-A610-973B64FC49E8}" type="slidenum">
              <a:rPr lang="en-US" altLang="vi-VN"/>
              <a:pPr/>
              <a:t>‹#›</a:t>
            </a:fld>
            <a:endParaRPr lang="en-US" altLang="vi-VN"/>
          </a:p>
        </p:txBody>
      </p:sp>
    </p:spTree>
    <p:extLst>
      <p:ext uri="{BB962C8B-B14F-4D97-AF65-F5344CB8AC3E}">
        <p14:creationId xmlns:p14="http://schemas.microsoft.com/office/powerpoint/2010/main" val="24070245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40" name="Freeform 46"/>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defTabSz="457200">
              <a:defRPr/>
            </a:lvl1pPr>
          </a:lstStyle>
          <a:p>
            <a:pPr>
              <a:defRPr/>
            </a:pPr>
            <a:endParaRPr lang="en-US"/>
          </a:p>
        </p:txBody>
      </p:sp>
      <p:sp>
        <p:nvSpPr>
          <p:cNvPr id="69" name="Rectangle 69"/>
          <p:cNvSpPr>
            <a:spLocks noGrp="1" noChangeArrowheads="1"/>
          </p:cNvSpPr>
          <p:nvPr>
            <p:ph type="ftr" sz="quarter" idx="11"/>
          </p:nvPr>
        </p:nvSpPr>
        <p:spPr/>
        <p:txBody>
          <a:bodyPr/>
          <a:lstStyle>
            <a:lvl1pPr algn="l" defTabSz="457200">
              <a:defRPr/>
            </a:lvl1pPr>
          </a:lstStyle>
          <a:p>
            <a:pPr>
              <a:defRPr/>
            </a:pPr>
            <a:endParaRPr lang="en-US"/>
          </a:p>
        </p:txBody>
      </p:sp>
      <p:sp>
        <p:nvSpPr>
          <p:cNvPr id="70" name="Rectangle 70"/>
          <p:cNvSpPr>
            <a:spLocks noGrp="1" noChangeArrowheads="1"/>
          </p:cNvSpPr>
          <p:nvPr>
            <p:ph type="sldNum" sz="quarter" idx="12"/>
          </p:nvPr>
        </p:nvSpPr>
        <p:spPr/>
        <p:txBody>
          <a:bodyPr/>
          <a:lstStyle>
            <a:lvl1pPr defTabSz="457200">
              <a:defRPr/>
            </a:lvl1pPr>
          </a:lstStyle>
          <a:p>
            <a:fld id="{498560EC-3066-493F-B0F6-2F4023D81E54}" type="slidenum">
              <a:rPr lang="en-US" altLang="vi-VN"/>
              <a:pPr/>
              <a:t>‹#›</a:t>
            </a:fld>
            <a:endParaRPr lang="en-US" altLang="vi-VN"/>
          </a:p>
        </p:txBody>
      </p:sp>
    </p:spTree>
    <p:extLst>
      <p:ext uri="{BB962C8B-B14F-4D97-AF65-F5344CB8AC3E}">
        <p14:creationId xmlns:p14="http://schemas.microsoft.com/office/powerpoint/2010/main" val="4238447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defTabSz="457200">
              <a:defRPr/>
            </a:lvl1pPr>
          </a:lstStyle>
          <a:p>
            <a:pPr>
              <a:defRPr/>
            </a:pPr>
            <a:endParaRPr lang="en-US"/>
          </a:p>
        </p:txBody>
      </p:sp>
      <p:sp>
        <p:nvSpPr>
          <p:cNvPr id="5"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6" name="Rectangle 69"/>
          <p:cNvSpPr>
            <a:spLocks noGrp="1" noChangeArrowheads="1"/>
          </p:cNvSpPr>
          <p:nvPr>
            <p:ph type="sldNum" sz="quarter" idx="12"/>
          </p:nvPr>
        </p:nvSpPr>
        <p:spPr/>
        <p:txBody>
          <a:bodyPr/>
          <a:lstStyle>
            <a:lvl1pPr defTabSz="457200">
              <a:defRPr/>
            </a:lvl1pPr>
          </a:lstStyle>
          <a:p>
            <a:fld id="{EA86E242-C83C-46B1-8067-5645FB7765D9}" type="slidenum">
              <a:rPr lang="en-US" altLang="vi-VN"/>
              <a:pPr/>
              <a:t>‹#›</a:t>
            </a:fld>
            <a:endParaRPr lang="en-US" altLang="vi-VN"/>
          </a:p>
        </p:txBody>
      </p:sp>
    </p:spTree>
    <p:extLst>
      <p:ext uri="{BB962C8B-B14F-4D97-AF65-F5344CB8AC3E}">
        <p14:creationId xmlns:p14="http://schemas.microsoft.com/office/powerpoint/2010/main" val="957728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p:txBody>
          <a:bodyPr/>
          <a:lstStyle>
            <a:lvl1pPr defTabSz="457200">
              <a:defRPr/>
            </a:lvl1pPr>
          </a:lstStyle>
          <a:p>
            <a:pPr>
              <a:defRPr/>
            </a:pPr>
            <a:endParaRPr lang="en-US"/>
          </a:p>
        </p:txBody>
      </p:sp>
      <p:sp>
        <p:nvSpPr>
          <p:cNvPr id="5"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6" name="Rectangle 69"/>
          <p:cNvSpPr>
            <a:spLocks noGrp="1" noChangeArrowheads="1"/>
          </p:cNvSpPr>
          <p:nvPr>
            <p:ph type="sldNum" sz="quarter" idx="12"/>
          </p:nvPr>
        </p:nvSpPr>
        <p:spPr/>
        <p:txBody>
          <a:bodyPr/>
          <a:lstStyle>
            <a:lvl1pPr defTabSz="457200">
              <a:defRPr/>
            </a:lvl1pPr>
          </a:lstStyle>
          <a:p>
            <a:fld id="{3CCBCF1E-CCDC-478B-A206-914EFB80AA6B}" type="slidenum">
              <a:rPr lang="en-US" altLang="vi-VN"/>
              <a:pPr/>
              <a:t>‹#›</a:t>
            </a:fld>
            <a:endParaRPr lang="en-US" altLang="vi-VN"/>
          </a:p>
        </p:txBody>
      </p:sp>
    </p:spTree>
    <p:extLst>
      <p:ext uri="{BB962C8B-B14F-4D97-AF65-F5344CB8AC3E}">
        <p14:creationId xmlns:p14="http://schemas.microsoft.com/office/powerpoint/2010/main" val="260136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DF9D0C5-4FB4-4538-B718-A20757D9ACB8}" type="slidenum">
              <a:rPr lang="en-US" altLang="vi-VN"/>
              <a:pPr/>
              <a:t>‹#›</a:t>
            </a:fld>
            <a:endParaRPr lang="en-US" altLang="vi-VN"/>
          </a:p>
        </p:txBody>
      </p:sp>
    </p:spTree>
    <p:extLst>
      <p:ext uri="{BB962C8B-B14F-4D97-AF65-F5344CB8AC3E}">
        <p14:creationId xmlns:p14="http://schemas.microsoft.com/office/powerpoint/2010/main" val="2121640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F5CCC1AF-37A5-4750-9688-A0B6B026B9AF}" type="slidenum">
              <a:rPr lang="en-US" altLang="vi-VN"/>
              <a:pPr/>
              <a:t>‹#›</a:t>
            </a:fld>
            <a:endParaRPr lang="en-US" altLang="vi-VN"/>
          </a:p>
        </p:txBody>
      </p:sp>
    </p:spTree>
    <p:extLst>
      <p:ext uri="{BB962C8B-B14F-4D97-AF65-F5344CB8AC3E}">
        <p14:creationId xmlns:p14="http://schemas.microsoft.com/office/powerpoint/2010/main" val="3403883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p:txBody>
          <a:bodyPr/>
          <a:lstStyle>
            <a:lvl1pPr defTabSz="457200">
              <a:defRPr/>
            </a:lvl1pPr>
          </a:lstStyle>
          <a:p>
            <a:pPr>
              <a:defRPr/>
            </a:pPr>
            <a:endParaRPr lang="en-US"/>
          </a:p>
        </p:txBody>
      </p:sp>
      <p:sp>
        <p:nvSpPr>
          <p:cNvPr id="8"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9" name="Rectangle 69"/>
          <p:cNvSpPr>
            <a:spLocks noGrp="1" noChangeArrowheads="1"/>
          </p:cNvSpPr>
          <p:nvPr>
            <p:ph type="sldNum" sz="quarter" idx="12"/>
          </p:nvPr>
        </p:nvSpPr>
        <p:spPr/>
        <p:txBody>
          <a:bodyPr/>
          <a:lstStyle>
            <a:lvl1pPr defTabSz="457200">
              <a:defRPr/>
            </a:lvl1pPr>
          </a:lstStyle>
          <a:p>
            <a:fld id="{43C83BE3-CF27-472B-8061-0DED691432BE}" type="slidenum">
              <a:rPr lang="en-US" altLang="vi-VN"/>
              <a:pPr/>
              <a:t>‹#›</a:t>
            </a:fld>
            <a:endParaRPr lang="en-US" altLang="vi-VN"/>
          </a:p>
        </p:txBody>
      </p:sp>
    </p:spTree>
    <p:extLst>
      <p:ext uri="{BB962C8B-B14F-4D97-AF65-F5344CB8AC3E}">
        <p14:creationId xmlns:p14="http://schemas.microsoft.com/office/powerpoint/2010/main" val="425634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p:txBody>
          <a:bodyPr/>
          <a:lstStyle>
            <a:lvl1pPr defTabSz="457200">
              <a:defRPr/>
            </a:lvl1pPr>
          </a:lstStyle>
          <a:p>
            <a:pPr>
              <a:defRPr/>
            </a:pPr>
            <a:endParaRPr lang="en-US"/>
          </a:p>
        </p:txBody>
      </p:sp>
      <p:sp>
        <p:nvSpPr>
          <p:cNvPr id="4"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5" name="Rectangle 69"/>
          <p:cNvSpPr>
            <a:spLocks noGrp="1" noChangeArrowheads="1"/>
          </p:cNvSpPr>
          <p:nvPr>
            <p:ph type="sldNum" sz="quarter" idx="12"/>
          </p:nvPr>
        </p:nvSpPr>
        <p:spPr/>
        <p:txBody>
          <a:bodyPr/>
          <a:lstStyle>
            <a:lvl1pPr defTabSz="457200">
              <a:defRPr/>
            </a:lvl1pPr>
          </a:lstStyle>
          <a:p>
            <a:fld id="{0F06017C-203E-4730-AC03-04CB2B172917}" type="slidenum">
              <a:rPr lang="en-US" altLang="vi-VN"/>
              <a:pPr/>
              <a:t>‹#›</a:t>
            </a:fld>
            <a:endParaRPr lang="en-US" altLang="vi-VN"/>
          </a:p>
        </p:txBody>
      </p:sp>
    </p:spTree>
    <p:extLst>
      <p:ext uri="{BB962C8B-B14F-4D97-AF65-F5344CB8AC3E}">
        <p14:creationId xmlns:p14="http://schemas.microsoft.com/office/powerpoint/2010/main" val="20779543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p:txBody>
          <a:bodyPr/>
          <a:lstStyle>
            <a:lvl1pPr defTabSz="457200">
              <a:defRPr/>
            </a:lvl1pPr>
          </a:lstStyle>
          <a:p>
            <a:pPr>
              <a:defRPr/>
            </a:pPr>
            <a:endParaRPr lang="en-US"/>
          </a:p>
        </p:txBody>
      </p:sp>
      <p:sp>
        <p:nvSpPr>
          <p:cNvPr id="3"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4" name="Rectangle 69"/>
          <p:cNvSpPr>
            <a:spLocks noGrp="1" noChangeArrowheads="1"/>
          </p:cNvSpPr>
          <p:nvPr>
            <p:ph type="sldNum" sz="quarter" idx="12"/>
          </p:nvPr>
        </p:nvSpPr>
        <p:spPr/>
        <p:txBody>
          <a:bodyPr/>
          <a:lstStyle>
            <a:lvl1pPr defTabSz="457200">
              <a:defRPr/>
            </a:lvl1pPr>
          </a:lstStyle>
          <a:p>
            <a:fld id="{D70F2C4F-BDD3-41E2-9976-894BA9D25FC2}" type="slidenum">
              <a:rPr lang="en-US" altLang="vi-VN"/>
              <a:pPr/>
              <a:t>‹#›</a:t>
            </a:fld>
            <a:endParaRPr lang="en-US" altLang="vi-VN"/>
          </a:p>
        </p:txBody>
      </p:sp>
    </p:spTree>
    <p:extLst>
      <p:ext uri="{BB962C8B-B14F-4D97-AF65-F5344CB8AC3E}">
        <p14:creationId xmlns:p14="http://schemas.microsoft.com/office/powerpoint/2010/main" val="2214768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C86C91C6-130B-4115-9B9A-F2BE1441A127}" type="slidenum">
              <a:rPr lang="en-US" altLang="vi-VN"/>
              <a:pPr/>
              <a:t>‹#›</a:t>
            </a:fld>
            <a:endParaRPr lang="en-US" altLang="vi-VN"/>
          </a:p>
        </p:txBody>
      </p:sp>
    </p:spTree>
    <p:extLst>
      <p:ext uri="{BB962C8B-B14F-4D97-AF65-F5344CB8AC3E}">
        <p14:creationId xmlns:p14="http://schemas.microsoft.com/office/powerpoint/2010/main" val="3364226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5C13DEA4-4256-490B-A1DD-A496DFCD55EF}" type="slidenum">
              <a:rPr lang="en-US" altLang="vi-VN"/>
              <a:pPr/>
              <a:t>‹#›</a:t>
            </a:fld>
            <a:endParaRPr lang="en-US" altLang="vi-VN"/>
          </a:p>
        </p:txBody>
      </p:sp>
    </p:spTree>
    <p:extLst>
      <p:ext uri="{BB962C8B-B14F-4D97-AF65-F5344CB8AC3E}">
        <p14:creationId xmlns:p14="http://schemas.microsoft.com/office/powerpoint/2010/main" val="849968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defTabSz="457200">
              <a:defRPr/>
            </a:lvl1pPr>
          </a:lstStyle>
          <a:p>
            <a:pPr>
              <a:defRPr/>
            </a:pPr>
            <a:endParaRPr lang="en-US"/>
          </a:p>
        </p:txBody>
      </p:sp>
      <p:sp>
        <p:nvSpPr>
          <p:cNvPr id="5"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6" name="Rectangle 69"/>
          <p:cNvSpPr>
            <a:spLocks noGrp="1" noChangeArrowheads="1"/>
          </p:cNvSpPr>
          <p:nvPr>
            <p:ph type="sldNum" sz="quarter" idx="12"/>
          </p:nvPr>
        </p:nvSpPr>
        <p:spPr/>
        <p:txBody>
          <a:bodyPr/>
          <a:lstStyle>
            <a:lvl1pPr defTabSz="457200">
              <a:defRPr/>
            </a:lvl1pPr>
          </a:lstStyle>
          <a:p>
            <a:fld id="{69A15538-4C12-45AC-B280-1BFD4BE10A1F}" type="slidenum">
              <a:rPr lang="en-US" altLang="vi-VN"/>
              <a:pPr/>
              <a:t>‹#›</a:t>
            </a:fld>
            <a:endParaRPr lang="en-US" altLang="vi-VN"/>
          </a:p>
        </p:txBody>
      </p:sp>
    </p:spTree>
    <p:extLst>
      <p:ext uri="{BB962C8B-B14F-4D97-AF65-F5344CB8AC3E}">
        <p14:creationId xmlns:p14="http://schemas.microsoft.com/office/powerpoint/2010/main" val="7293041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defTabSz="457200">
              <a:defRPr/>
            </a:lvl1pPr>
          </a:lstStyle>
          <a:p>
            <a:pPr>
              <a:defRPr/>
            </a:pPr>
            <a:endParaRPr lang="en-US"/>
          </a:p>
        </p:txBody>
      </p:sp>
      <p:sp>
        <p:nvSpPr>
          <p:cNvPr id="5"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6" name="Rectangle 69"/>
          <p:cNvSpPr>
            <a:spLocks noGrp="1" noChangeArrowheads="1"/>
          </p:cNvSpPr>
          <p:nvPr>
            <p:ph type="sldNum" sz="quarter" idx="12"/>
          </p:nvPr>
        </p:nvSpPr>
        <p:spPr/>
        <p:txBody>
          <a:bodyPr/>
          <a:lstStyle>
            <a:lvl1pPr defTabSz="457200">
              <a:defRPr/>
            </a:lvl1pPr>
          </a:lstStyle>
          <a:p>
            <a:fld id="{85EF7EAC-0F85-471D-9D81-319778C06B74}" type="slidenum">
              <a:rPr lang="en-US" altLang="vi-VN"/>
              <a:pPr/>
              <a:t>‹#›</a:t>
            </a:fld>
            <a:endParaRPr lang="en-US" altLang="vi-VN"/>
          </a:p>
        </p:txBody>
      </p:sp>
    </p:spTree>
    <p:extLst>
      <p:ext uri="{BB962C8B-B14F-4D97-AF65-F5344CB8AC3E}">
        <p14:creationId xmlns:p14="http://schemas.microsoft.com/office/powerpoint/2010/main" val="2870484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3DB5DFAD-B7F6-46A6-B43D-4BABE48AC9D4}" type="slidenum">
              <a:rPr lang="en-US" altLang="vi-VN"/>
              <a:pPr/>
              <a:t>‹#›</a:t>
            </a:fld>
            <a:endParaRPr lang="en-US" altLang="vi-VN"/>
          </a:p>
        </p:txBody>
      </p:sp>
    </p:spTree>
    <p:extLst>
      <p:ext uri="{BB962C8B-B14F-4D97-AF65-F5344CB8AC3E}">
        <p14:creationId xmlns:p14="http://schemas.microsoft.com/office/powerpoint/2010/main" val="1764696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p:txBody>
          <a:bodyPr/>
          <a:lstStyle>
            <a:lvl1pPr defTabSz="457200">
              <a:defRPr/>
            </a:lvl1pPr>
          </a:lstStyle>
          <a:p>
            <a:pPr>
              <a:defRPr/>
            </a:pPr>
            <a:endParaRPr lang="en-US"/>
          </a:p>
        </p:txBody>
      </p:sp>
      <p:sp>
        <p:nvSpPr>
          <p:cNvPr id="8"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9" name="Rectangle 69"/>
          <p:cNvSpPr>
            <a:spLocks noGrp="1" noChangeArrowheads="1"/>
          </p:cNvSpPr>
          <p:nvPr>
            <p:ph type="sldNum" sz="quarter" idx="12"/>
          </p:nvPr>
        </p:nvSpPr>
        <p:spPr/>
        <p:txBody>
          <a:bodyPr/>
          <a:lstStyle>
            <a:lvl1pPr defTabSz="457200">
              <a:defRPr/>
            </a:lvl1pPr>
          </a:lstStyle>
          <a:p>
            <a:fld id="{31742BE4-9F8A-46C6-AB09-42E1B898B52E}" type="slidenum">
              <a:rPr lang="en-US" altLang="vi-VN"/>
              <a:pPr/>
              <a:t>‹#›</a:t>
            </a:fld>
            <a:endParaRPr lang="en-US" altLang="vi-VN"/>
          </a:p>
        </p:txBody>
      </p:sp>
    </p:spTree>
    <p:extLst>
      <p:ext uri="{BB962C8B-B14F-4D97-AF65-F5344CB8AC3E}">
        <p14:creationId xmlns:p14="http://schemas.microsoft.com/office/powerpoint/2010/main" val="205835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A99CF6AA-630D-43C7-957A-6A7FFC2FF7D5}" type="slidenum">
              <a:rPr lang="en-US" altLang="vi-VN"/>
              <a:pPr/>
              <a:t>‹#›</a:t>
            </a:fld>
            <a:endParaRPr lang="en-US" altLang="vi-VN"/>
          </a:p>
        </p:txBody>
      </p:sp>
    </p:spTree>
    <p:extLst>
      <p:ext uri="{BB962C8B-B14F-4D97-AF65-F5344CB8AC3E}">
        <p14:creationId xmlns:p14="http://schemas.microsoft.com/office/powerpoint/2010/main" val="2709542234"/>
      </p:ext>
    </p:extLst>
  </p:cSld>
  <p:clrMapOvr>
    <a:masterClrMapping/>
  </p:clrMapOvr>
  <p:transition xmlns:p14="http://schemas.microsoft.com/office/powerpoint/2010/mai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1F67C6B2-B7A4-489E-85C2-8E48234D12C2}" type="slidenum">
              <a:rPr lang="en-US" altLang="vi-VN"/>
              <a:pPr/>
              <a:t>‹#›</a:t>
            </a:fld>
            <a:endParaRPr lang="en-US" altLang="vi-VN"/>
          </a:p>
        </p:txBody>
      </p:sp>
    </p:spTree>
    <p:extLst>
      <p:ext uri="{BB962C8B-B14F-4D97-AF65-F5344CB8AC3E}">
        <p14:creationId xmlns:p14="http://schemas.microsoft.com/office/powerpoint/2010/main" val="66210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40" name="Freeform 46"/>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defTabSz="457200">
              <a:defRPr/>
            </a:lvl1pPr>
          </a:lstStyle>
          <a:p>
            <a:pPr>
              <a:defRPr/>
            </a:pPr>
            <a:endParaRPr lang="en-US"/>
          </a:p>
        </p:txBody>
      </p:sp>
      <p:sp>
        <p:nvSpPr>
          <p:cNvPr id="69" name="Rectangle 69"/>
          <p:cNvSpPr>
            <a:spLocks noGrp="1" noChangeArrowheads="1"/>
          </p:cNvSpPr>
          <p:nvPr>
            <p:ph type="ftr" sz="quarter" idx="11"/>
          </p:nvPr>
        </p:nvSpPr>
        <p:spPr/>
        <p:txBody>
          <a:bodyPr/>
          <a:lstStyle>
            <a:lvl1pPr algn="l" defTabSz="457200">
              <a:defRPr/>
            </a:lvl1pPr>
          </a:lstStyle>
          <a:p>
            <a:pPr>
              <a:defRPr/>
            </a:pPr>
            <a:endParaRPr lang="en-US"/>
          </a:p>
        </p:txBody>
      </p:sp>
      <p:sp>
        <p:nvSpPr>
          <p:cNvPr id="70" name="Rectangle 70"/>
          <p:cNvSpPr>
            <a:spLocks noGrp="1" noChangeArrowheads="1"/>
          </p:cNvSpPr>
          <p:nvPr>
            <p:ph type="sldNum" sz="quarter" idx="12"/>
          </p:nvPr>
        </p:nvSpPr>
        <p:spPr/>
        <p:txBody>
          <a:bodyPr/>
          <a:lstStyle>
            <a:lvl1pPr defTabSz="457200">
              <a:defRPr/>
            </a:lvl1pPr>
          </a:lstStyle>
          <a:p>
            <a:fld id="{120CA8E4-A5C1-430E-A7A8-64B70F57AD53}" type="slidenum">
              <a:rPr lang="en-US" altLang="vi-VN"/>
              <a:pPr/>
              <a:t>‹#›</a:t>
            </a:fld>
            <a:endParaRPr lang="en-US" altLang="vi-VN"/>
          </a:p>
        </p:txBody>
      </p:sp>
    </p:spTree>
    <p:extLst>
      <p:ext uri="{BB962C8B-B14F-4D97-AF65-F5344CB8AC3E}">
        <p14:creationId xmlns:p14="http://schemas.microsoft.com/office/powerpoint/2010/main" val="2103156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defTabSz="457200">
              <a:defRPr/>
            </a:lvl1pPr>
          </a:lstStyle>
          <a:p>
            <a:pPr>
              <a:defRPr/>
            </a:pPr>
            <a:endParaRPr lang="en-US"/>
          </a:p>
        </p:txBody>
      </p:sp>
      <p:sp>
        <p:nvSpPr>
          <p:cNvPr id="5"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6" name="Rectangle 69"/>
          <p:cNvSpPr>
            <a:spLocks noGrp="1" noChangeArrowheads="1"/>
          </p:cNvSpPr>
          <p:nvPr>
            <p:ph type="sldNum" sz="quarter" idx="12"/>
          </p:nvPr>
        </p:nvSpPr>
        <p:spPr/>
        <p:txBody>
          <a:bodyPr/>
          <a:lstStyle>
            <a:lvl1pPr defTabSz="457200">
              <a:defRPr/>
            </a:lvl1pPr>
          </a:lstStyle>
          <a:p>
            <a:fld id="{AFF909F2-CE85-4ACA-9D64-F21E10661F26}" type="slidenum">
              <a:rPr lang="en-US" altLang="vi-VN"/>
              <a:pPr/>
              <a:t>‹#›</a:t>
            </a:fld>
            <a:endParaRPr lang="en-US" altLang="vi-VN"/>
          </a:p>
        </p:txBody>
      </p:sp>
    </p:spTree>
    <p:extLst>
      <p:ext uri="{BB962C8B-B14F-4D97-AF65-F5344CB8AC3E}">
        <p14:creationId xmlns:p14="http://schemas.microsoft.com/office/powerpoint/2010/main" val="127865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p:txBody>
          <a:bodyPr/>
          <a:lstStyle>
            <a:lvl1pPr defTabSz="457200">
              <a:defRPr/>
            </a:lvl1pPr>
          </a:lstStyle>
          <a:p>
            <a:pPr>
              <a:defRPr/>
            </a:pPr>
            <a:endParaRPr lang="en-US"/>
          </a:p>
        </p:txBody>
      </p:sp>
      <p:sp>
        <p:nvSpPr>
          <p:cNvPr id="5"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6" name="Rectangle 69"/>
          <p:cNvSpPr>
            <a:spLocks noGrp="1" noChangeArrowheads="1"/>
          </p:cNvSpPr>
          <p:nvPr>
            <p:ph type="sldNum" sz="quarter" idx="12"/>
          </p:nvPr>
        </p:nvSpPr>
        <p:spPr/>
        <p:txBody>
          <a:bodyPr/>
          <a:lstStyle>
            <a:lvl1pPr defTabSz="457200">
              <a:defRPr/>
            </a:lvl1pPr>
          </a:lstStyle>
          <a:p>
            <a:fld id="{49D6F6AF-C708-4DDC-ABD0-EE5E4718391F}" type="slidenum">
              <a:rPr lang="en-US" altLang="vi-VN"/>
              <a:pPr/>
              <a:t>‹#›</a:t>
            </a:fld>
            <a:endParaRPr lang="en-US" altLang="vi-VN"/>
          </a:p>
        </p:txBody>
      </p:sp>
    </p:spTree>
    <p:extLst>
      <p:ext uri="{BB962C8B-B14F-4D97-AF65-F5344CB8AC3E}">
        <p14:creationId xmlns:p14="http://schemas.microsoft.com/office/powerpoint/2010/main" val="2831507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461CB3A1-C8C4-45CA-8B7A-10B5A68442A2}" type="slidenum">
              <a:rPr lang="en-US" altLang="vi-VN"/>
              <a:pPr/>
              <a:t>‹#›</a:t>
            </a:fld>
            <a:endParaRPr lang="en-US" altLang="vi-VN"/>
          </a:p>
        </p:txBody>
      </p:sp>
    </p:spTree>
    <p:extLst>
      <p:ext uri="{BB962C8B-B14F-4D97-AF65-F5344CB8AC3E}">
        <p14:creationId xmlns:p14="http://schemas.microsoft.com/office/powerpoint/2010/main" val="2295951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p:txBody>
          <a:bodyPr/>
          <a:lstStyle>
            <a:lvl1pPr defTabSz="457200">
              <a:defRPr/>
            </a:lvl1pPr>
          </a:lstStyle>
          <a:p>
            <a:pPr>
              <a:defRPr/>
            </a:pPr>
            <a:endParaRPr lang="en-US"/>
          </a:p>
        </p:txBody>
      </p:sp>
      <p:sp>
        <p:nvSpPr>
          <p:cNvPr id="8"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9" name="Rectangle 69"/>
          <p:cNvSpPr>
            <a:spLocks noGrp="1" noChangeArrowheads="1"/>
          </p:cNvSpPr>
          <p:nvPr>
            <p:ph type="sldNum" sz="quarter" idx="12"/>
          </p:nvPr>
        </p:nvSpPr>
        <p:spPr/>
        <p:txBody>
          <a:bodyPr/>
          <a:lstStyle>
            <a:lvl1pPr defTabSz="457200">
              <a:defRPr/>
            </a:lvl1pPr>
          </a:lstStyle>
          <a:p>
            <a:fld id="{4161225F-D74A-48D9-8229-E770E6569A27}" type="slidenum">
              <a:rPr lang="en-US" altLang="vi-VN"/>
              <a:pPr/>
              <a:t>‹#›</a:t>
            </a:fld>
            <a:endParaRPr lang="en-US" altLang="vi-VN"/>
          </a:p>
        </p:txBody>
      </p:sp>
    </p:spTree>
    <p:extLst>
      <p:ext uri="{BB962C8B-B14F-4D97-AF65-F5344CB8AC3E}">
        <p14:creationId xmlns:p14="http://schemas.microsoft.com/office/powerpoint/2010/main" val="4733444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p:txBody>
          <a:bodyPr/>
          <a:lstStyle>
            <a:lvl1pPr defTabSz="457200">
              <a:defRPr/>
            </a:lvl1pPr>
          </a:lstStyle>
          <a:p>
            <a:pPr>
              <a:defRPr/>
            </a:pPr>
            <a:endParaRPr lang="en-US"/>
          </a:p>
        </p:txBody>
      </p:sp>
      <p:sp>
        <p:nvSpPr>
          <p:cNvPr id="4"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5" name="Rectangle 69"/>
          <p:cNvSpPr>
            <a:spLocks noGrp="1" noChangeArrowheads="1"/>
          </p:cNvSpPr>
          <p:nvPr>
            <p:ph type="sldNum" sz="quarter" idx="12"/>
          </p:nvPr>
        </p:nvSpPr>
        <p:spPr/>
        <p:txBody>
          <a:bodyPr/>
          <a:lstStyle>
            <a:lvl1pPr defTabSz="457200">
              <a:defRPr/>
            </a:lvl1pPr>
          </a:lstStyle>
          <a:p>
            <a:fld id="{97D473A7-BF2E-48CF-ADA0-6ECF48EF3C9A}" type="slidenum">
              <a:rPr lang="en-US" altLang="vi-VN"/>
              <a:pPr/>
              <a:t>‹#›</a:t>
            </a:fld>
            <a:endParaRPr lang="en-US" altLang="vi-VN"/>
          </a:p>
        </p:txBody>
      </p:sp>
    </p:spTree>
    <p:extLst>
      <p:ext uri="{BB962C8B-B14F-4D97-AF65-F5344CB8AC3E}">
        <p14:creationId xmlns:p14="http://schemas.microsoft.com/office/powerpoint/2010/main" val="2998874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p:txBody>
          <a:bodyPr/>
          <a:lstStyle>
            <a:lvl1pPr defTabSz="457200">
              <a:defRPr/>
            </a:lvl1pPr>
          </a:lstStyle>
          <a:p>
            <a:pPr>
              <a:defRPr/>
            </a:pPr>
            <a:endParaRPr lang="en-US"/>
          </a:p>
        </p:txBody>
      </p:sp>
      <p:sp>
        <p:nvSpPr>
          <p:cNvPr id="3"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4" name="Rectangle 69"/>
          <p:cNvSpPr>
            <a:spLocks noGrp="1" noChangeArrowheads="1"/>
          </p:cNvSpPr>
          <p:nvPr>
            <p:ph type="sldNum" sz="quarter" idx="12"/>
          </p:nvPr>
        </p:nvSpPr>
        <p:spPr/>
        <p:txBody>
          <a:bodyPr/>
          <a:lstStyle>
            <a:lvl1pPr defTabSz="457200">
              <a:defRPr/>
            </a:lvl1pPr>
          </a:lstStyle>
          <a:p>
            <a:fld id="{A951DF5B-6FDD-497C-8604-80842B9CD148}" type="slidenum">
              <a:rPr lang="en-US" altLang="vi-VN"/>
              <a:pPr/>
              <a:t>‹#›</a:t>
            </a:fld>
            <a:endParaRPr lang="en-US" altLang="vi-VN"/>
          </a:p>
        </p:txBody>
      </p:sp>
    </p:spTree>
    <p:extLst>
      <p:ext uri="{BB962C8B-B14F-4D97-AF65-F5344CB8AC3E}">
        <p14:creationId xmlns:p14="http://schemas.microsoft.com/office/powerpoint/2010/main" val="9103821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CB82ACDD-02C5-4B54-9A49-4664C9E67255}" type="slidenum">
              <a:rPr lang="en-US" altLang="vi-VN"/>
              <a:pPr/>
              <a:t>‹#›</a:t>
            </a:fld>
            <a:endParaRPr lang="en-US" altLang="vi-VN"/>
          </a:p>
        </p:txBody>
      </p:sp>
    </p:spTree>
    <p:extLst>
      <p:ext uri="{BB962C8B-B14F-4D97-AF65-F5344CB8AC3E}">
        <p14:creationId xmlns:p14="http://schemas.microsoft.com/office/powerpoint/2010/main" val="7036155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12CD14BD-8F91-48BB-A663-60015BA8FA60}" type="slidenum">
              <a:rPr lang="en-US" altLang="vi-VN"/>
              <a:pPr/>
              <a:t>‹#›</a:t>
            </a:fld>
            <a:endParaRPr lang="en-US" altLang="vi-VN"/>
          </a:p>
        </p:txBody>
      </p:sp>
    </p:spTree>
    <p:extLst>
      <p:ext uri="{BB962C8B-B14F-4D97-AF65-F5344CB8AC3E}">
        <p14:creationId xmlns:p14="http://schemas.microsoft.com/office/powerpoint/2010/main" val="155659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AB16CD4-9DDF-4953-B4F7-765B593176A6}" type="slidenum">
              <a:rPr lang="en-US" altLang="vi-VN"/>
              <a:pPr/>
              <a:t>‹#›</a:t>
            </a:fld>
            <a:endParaRPr lang="en-US" altLang="vi-VN"/>
          </a:p>
        </p:txBody>
      </p:sp>
    </p:spTree>
    <p:extLst>
      <p:ext uri="{BB962C8B-B14F-4D97-AF65-F5344CB8AC3E}">
        <p14:creationId xmlns:p14="http://schemas.microsoft.com/office/powerpoint/2010/main" val="229641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defTabSz="457200">
              <a:defRPr/>
            </a:lvl1pPr>
          </a:lstStyle>
          <a:p>
            <a:pPr>
              <a:defRPr/>
            </a:pPr>
            <a:endParaRPr lang="en-US"/>
          </a:p>
        </p:txBody>
      </p:sp>
      <p:sp>
        <p:nvSpPr>
          <p:cNvPr id="5"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6" name="Rectangle 69"/>
          <p:cNvSpPr>
            <a:spLocks noGrp="1" noChangeArrowheads="1"/>
          </p:cNvSpPr>
          <p:nvPr>
            <p:ph type="sldNum" sz="quarter" idx="12"/>
          </p:nvPr>
        </p:nvSpPr>
        <p:spPr/>
        <p:txBody>
          <a:bodyPr/>
          <a:lstStyle>
            <a:lvl1pPr defTabSz="457200">
              <a:defRPr/>
            </a:lvl1pPr>
          </a:lstStyle>
          <a:p>
            <a:fld id="{9895F1C6-4233-4926-99B1-9A9321C77A4A}" type="slidenum">
              <a:rPr lang="en-US" altLang="vi-VN"/>
              <a:pPr/>
              <a:t>‹#›</a:t>
            </a:fld>
            <a:endParaRPr lang="en-US" altLang="vi-VN"/>
          </a:p>
        </p:txBody>
      </p:sp>
    </p:spTree>
    <p:extLst>
      <p:ext uri="{BB962C8B-B14F-4D97-AF65-F5344CB8AC3E}">
        <p14:creationId xmlns:p14="http://schemas.microsoft.com/office/powerpoint/2010/main" val="16314442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p:txBody>
          <a:bodyPr/>
          <a:lstStyle>
            <a:lvl1pPr defTabSz="457200">
              <a:defRPr/>
            </a:lvl1pPr>
          </a:lstStyle>
          <a:p>
            <a:pPr>
              <a:defRPr/>
            </a:pPr>
            <a:endParaRPr lang="en-US"/>
          </a:p>
        </p:txBody>
      </p:sp>
      <p:sp>
        <p:nvSpPr>
          <p:cNvPr id="5"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6" name="Rectangle 69"/>
          <p:cNvSpPr>
            <a:spLocks noGrp="1" noChangeArrowheads="1"/>
          </p:cNvSpPr>
          <p:nvPr>
            <p:ph type="sldNum" sz="quarter" idx="12"/>
          </p:nvPr>
        </p:nvSpPr>
        <p:spPr/>
        <p:txBody>
          <a:bodyPr/>
          <a:lstStyle>
            <a:lvl1pPr defTabSz="457200">
              <a:defRPr/>
            </a:lvl1pPr>
          </a:lstStyle>
          <a:p>
            <a:fld id="{17DF9BD7-9A7E-45AC-8B9C-D0E2B14C0305}" type="slidenum">
              <a:rPr lang="en-US" altLang="vi-VN"/>
              <a:pPr/>
              <a:t>‹#›</a:t>
            </a:fld>
            <a:endParaRPr lang="en-US" altLang="vi-VN"/>
          </a:p>
        </p:txBody>
      </p:sp>
    </p:spTree>
    <p:extLst>
      <p:ext uri="{BB962C8B-B14F-4D97-AF65-F5344CB8AC3E}">
        <p14:creationId xmlns:p14="http://schemas.microsoft.com/office/powerpoint/2010/main" val="2016175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41B48EBB-26D1-4AF6-8868-F42EE86EAAD8}" type="slidenum">
              <a:rPr lang="en-US" altLang="vi-VN"/>
              <a:pPr/>
              <a:t>‹#›</a:t>
            </a:fld>
            <a:endParaRPr lang="en-US" altLang="vi-VN"/>
          </a:p>
        </p:txBody>
      </p:sp>
    </p:spTree>
    <p:extLst>
      <p:ext uri="{BB962C8B-B14F-4D97-AF65-F5344CB8AC3E}">
        <p14:creationId xmlns:p14="http://schemas.microsoft.com/office/powerpoint/2010/main" val="882341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p:txBody>
          <a:bodyPr/>
          <a:lstStyle>
            <a:lvl1pPr defTabSz="457200">
              <a:defRPr/>
            </a:lvl1pPr>
          </a:lstStyle>
          <a:p>
            <a:pPr>
              <a:defRPr/>
            </a:pPr>
            <a:endParaRPr lang="en-US"/>
          </a:p>
        </p:txBody>
      </p:sp>
      <p:sp>
        <p:nvSpPr>
          <p:cNvPr id="8"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9" name="Rectangle 69"/>
          <p:cNvSpPr>
            <a:spLocks noGrp="1" noChangeArrowheads="1"/>
          </p:cNvSpPr>
          <p:nvPr>
            <p:ph type="sldNum" sz="quarter" idx="12"/>
          </p:nvPr>
        </p:nvSpPr>
        <p:spPr/>
        <p:txBody>
          <a:bodyPr/>
          <a:lstStyle>
            <a:lvl1pPr defTabSz="457200">
              <a:defRPr/>
            </a:lvl1pPr>
          </a:lstStyle>
          <a:p>
            <a:fld id="{8C53F0FD-2BAA-4F71-8973-AD3942370369}" type="slidenum">
              <a:rPr lang="en-US" altLang="vi-VN"/>
              <a:pPr/>
              <a:t>‹#›</a:t>
            </a:fld>
            <a:endParaRPr lang="en-US" altLang="vi-VN"/>
          </a:p>
        </p:txBody>
      </p:sp>
    </p:spTree>
    <p:extLst>
      <p:ext uri="{BB962C8B-B14F-4D97-AF65-F5344CB8AC3E}">
        <p14:creationId xmlns:p14="http://schemas.microsoft.com/office/powerpoint/2010/main" val="1633081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p:txBody>
          <a:bodyPr/>
          <a:lstStyle>
            <a:lvl1pPr defTabSz="457200">
              <a:defRPr/>
            </a:lvl1pPr>
          </a:lstStyle>
          <a:p>
            <a:pPr>
              <a:defRPr/>
            </a:pPr>
            <a:endParaRPr lang="en-US"/>
          </a:p>
        </p:txBody>
      </p:sp>
      <p:sp>
        <p:nvSpPr>
          <p:cNvPr id="6" name="Rectangle 68"/>
          <p:cNvSpPr>
            <a:spLocks noGrp="1" noChangeArrowheads="1"/>
          </p:cNvSpPr>
          <p:nvPr>
            <p:ph type="ftr" sz="quarter" idx="11"/>
          </p:nvPr>
        </p:nvSpPr>
        <p:spPr/>
        <p:txBody>
          <a:bodyPr/>
          <a:lstStyle>
            <a:lvl1pPr algn="l" defTabSz="457200">
              <a:defRPr/>
            </a:lvl1pPr>
          </a:lstStyle>
          <a:p>
            <a:pPr>
              <a:defRPr/>
            </a:pPr>
            <a:endParaRPr lang="en-US"/>
          </a:p>
        </p:txBody>
      </p:sp>
      <p:sp>
        <p:nvSpPr>
          <p:cNvPr id="7" name="Rectangle 69"/>
          <p:cNvSpPr>
            <a:spLocks noGrp="1" noChangeArrowheads="1"/>
          </p:cNvSpPr>
          <p:nvPr>
            <p:ph type="sldNum" sz="quarter" idx="12"/>
          </p:nvPr>
        </p:nvSpPr>
        <p:spPr/>
        <p:txBody>
          <a:bodyPr/>
          <a:lstStyle>
            <a:lvl1pPr defTabSz="457200">
              <a:defRPr/>
            </a:lvl1pPr>
          </a:lstStyle>
          <a:p>
            <a:fld id="{730D1420-000A-48EF-A7C1-2BD6A15740B3}" type="slidenum">
              <a:rPr lang="en-US" altLang="vi-VN"/>
              <a:pPr/>
              <a:t>‹#›</a:t>
            </a:fld>
            <a:endParaRPr lang="en-US" altLang="vi-VN"/>
          </a:p>
        </p:txBody>
      </p:sp>
    </p:spTree>
    <p:extLst>
      <p:ext uri="{BB962C8B-B14F-4D97-AF65-F5344CB8AC3E}">
        <p14:creationId xmlns:p14="http://schemas.microsoft.com/office/powerpoint/2010/main" val="4043546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604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defTabSz="457200">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defTabSz="457200">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Times New Roman" panose="02020603050405020304" pitchFamily="18" charset="0"/>
              </a:defRPr>
            </a:lvl1pPr>
          </a:lstStyle>
          <a:p>
            <a:fld id="{6D5E376B-7CF6-4071-A137-60B23004BD8A}" type="slidenum">
              <a:rPr lang="en-US" altLang="vi-VN"/>
              <a:pPr/>
              <a:t>‹#›</a:t>
            </a:fld>
            <a:endParaRPr lang="en-US" altLang="vi-VN"/>
          </a:p>
        </p:txBody>
      </p:sp>
    </p:spTree>
    <p:extLst>
      <p:ext uri="{BB962C8B-B14F-4D97-AF65-F5344CB8AC3E}">
        <p14:creationId xmlns:p14="http://schemas.microsoft.com/office/powerpoint/2010/main" val="336230434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Times New Roman" panose="02020603050405020304" pitchFamily="18" charset="0"/>
              </a:defRPr>
            </a:lvl1pPr>
          </a:lstStyle>
          <a:p>
            <a:fld id="{776BD52A-0094-4567-B64C-CC2268A50837}" type="slidenum">
              <a:rPr lang="en-US" altLang="vi-VN"/>
              <a:pPr/>
              <a:t>‹#›</a:t>
            </a:fld>
            <a:endParaRPr lang="en-US" altLang="vi-VN"/>
          </a:p>
        </p:txBody>
      </p:sp>
    </p:spTree>
    <p:extLst>
      <p:ext uri="{BB962C8B-B14F-4D97-AF65-F5344CB8AC3E}">
        <p14:creationId xmlns:p14="http://schemas.microsoft.com/office/powerpoint/2010/main" val="249666425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Times New Roman" panose="02020603050405020304" pitchFamily="18" charset="0"/>
              </a:defRPr>
            </a:lvl1pPr>
          </a:lstStyle>
          <a:p>
            <a:fld id="{9D87AFF3-6FEF-4757-81B5-185EA7841B46}" type="slidenum">
              <a:rPr lang="en-US" altLang="vi-VN"/>
              <a:pPr/>
              <a:t>‹#›</a:t>
            </a:fld>
            <a:endParaRPr lang="en-US" altLang="vi-VN"/>
          </a:p>
        </p:txBody>
      </p:sp>
    </p:spTree>
    <p:extLst>
      <p:ext uri="{BB962C8B-B14F-4D97-AF65-F5344CB8AC3E}">
        <p14:creationId xmlns:p14="http://schemas.microsoft.com/office/powerpoint/2010/main" val="56685683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atin typeface="Times New Roman" panose="02020603050405020304" pitchFamily="18" charset="0"/>
              </a:defRPr>
            </a:lvl1pPr>
          </a:lstStyle>
          <a:p>
            <a:fld id="{D0EAA7A4-C785-40C2-85E0-2244722F3019}" type="slidenum">
              <a:rPr lang="en-US" altLang="vi-VN"/>
              <a:pPr/>
              <a:t>‹#›</a:t>
            </a:fld>
            <a:endParaRPr lang="en-US" altLang="vi-VN"/>
          </a:p>
        </p:txBody>
      </p:sp>
    </p:spTree>
    <p:extLst>
      <p:ext uri="{BB962C8B-B14F-4D97-AF65-F5344CB8AC3E}">
        <p14:creationId xmlns:p14="http://schemas.microsoft.com/office/powerpoint/2010/main" val="2988723639"/>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a:defRPr>
                <a:latin typeface="Times New Roman" panose="02020603050405020304" pitchFamily="18" charset="0"/>
              </a:defRPr>
            </a:lvl1pPr>
          </a:lstStyle>
          <a:p>
            <a:fld id="{75484C3F-1979-4660-B0B8-A2E98F7CA446}" type="slidenum">
              <a:rPr lang="en-US" altLang="vi-VN"/>
              <a:pPr/>
              <a:t>‹#›</a:t>
            </a:fld>
            <a:endParaRPr lang="en-US" altLang="vi-VN"/>
          </a:p>
        </p:txBody>
      </p:sp>
    </p:spTree>
    <p:extLst>
      <p:ext uri="{BB962C8B-B14F-4D97-AF65-F5344CB8AC3E}">
        <p14:creationId xmlns:p14="http://schemas.microsoft.com/office/powerpoint/2010/main" val="217951324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3"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4"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5"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6"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7"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8"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9"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0"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1"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2"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5"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6"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7"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9"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2"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3"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4"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5"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6"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7"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8"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9"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40" name="Freeform 46"/>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69" name="Rectangle 69"/>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70" name="Rectangle 70"/>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1BDBE0B1-7E43-4EA3-9BC6-305E4BA0E779}" type="slidenum">
              <a:rPr lang="en-US" altLang="vi-VN"/>
              <a:pPr/>
              <a:t>‹#›</a:t>
            </a:fld>
            <a:endParaRPr lang="en-US" altLang="vi-VN"/>
          </a:p>
        </p:txBody>
      </p:sp>
    </p:spTree>
    <p:extLst>
      <p:ext uri="{BB962C8B-B14F-4D97-AF65-F5344CB8AC3E}">
        <p14:creationId xmlns:p14="http://schemas.microsoft.com/office/powerpoint/2010/main" val="36392803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defRPr>
                <a:latin typeface="Times New Roman" panose="02020603050405020304" pitchFamily="18" charset="0"/>
              </a:defRPr>
            </a:lvl1pPr>
          </a:lstStyle>
          <a:p>
            <a:fld id="{E443E6B1-9544-4984-8152-EDC84228F01B}" type="slidenum">
              <a:rPr lang="en-US" altLang="vi-VN"/>
              <a:pPr/>
              <a:t>‹#›</a:t>
            </a:fld>
            <a:endParaRPr lang="en-US" altLang="vi-VN"/>
          </a:p>
        </p:txBody>
      </p:sp>
    </p:spTree>
    <p:extLst>
      <p:ext uri="{BB962C8B-B14F-4D97-AF65-F5344CB8AC3E}">
        <p14:creationId xmlns:p14="http://schemas.microsoft.com/office/powerpoint/2010/main" val="3125120868"/>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defRPr>
                <a:latin typeface="Times New Roman" panose="02020603050405020304" pitchFamily="18" charset="0"/>
              </a:defRPr>
            </a:lvl1pPr>
          </a:lstStyle>
          <a:p>
            <a:fld id="{EE6F6064-7961-4A21-A096-F2567A9BD8AB}" type="slidenum">
              <a:rPr lang="en-US" altLang="vi-VN"/>
              <a:pPr/>
              <a:t>‹#›</a:t>
            </a:fld>
            <a:endParaRPr lang="en-US" altLang="vi-VN"/>
          </a:p>
        </p:txBody>
      </p:sp>
    </p:spTree>
    <p:extLst>
      <p:ext uri="{BB962C8B-B14F-4D97-AF65-F5344CB8AC3E}">
        <p14:creationId xmlns:p14="http://schemas.microsoft.com/office/powerpoint/2010/main" val="790082480"/>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atin typeface="Times New Roman" panose="02020603050405020304" pitchFamily="18" charset="0"/>
              </a:defRPr>
            </a:lvl1pPr>
          </a:lstStyle>
          <a:p>
            <a:fld id="{0B1F1BFA-AC45-42D9-8E1B-FE943E82C4BE}" type="slidenum">
              <a:rPr lang="en-US" altLang="vi-VN"/>
              <a:pPr/>
              <a:t>‹#›</a:t>
            </a:fld>
            <a:endParaRPr lang="en-US" altLang="vi-VN"/>
          </a:p>
        </p:txBody>
      </p:sp>
    </p:spTree>
    <p:extLst>
      <p:ext uri="{BB962C8B-B14F-4D97-AF65-F5344CB8AC3E}">
        <p14:creationId xmlns:p14="http://schemas.microsoft.com/office/powerpoint/2010/main" val="353310611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a:latin typeface="Times New Roman" panose="02020603050405020304" pitchFamily="18" charset="0"/>
              </a:defRPr>
            </a:lvl1pPr>
          </a:lstStyle>
          <a:p>
            <a:fld id="{45F042D7-9FF8-48AF-AD20-A434CFE2FB50}" type="slidenum">
              <a:rPr lang="en-US" altLang="vi-VN"/>
              <a:pPr/>
              <a:t>‹#›</a:t>
            </a:fld>
            <a:endParaRPr lang="en-US" altLang="vi-VN"/>
          </a:p>
        </p:txBody>
      </p:sp>
    </p:spTree>
    <p:extLst>
      <p:ext uri="{BB962C8B-B14F-4D97-AF65-F5344CB8AC3E}">
        <p14:creationId xmlns:p14="http://schemas.microsoft.com/office/powerpoint/2010/main" val="548364482"/>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Times New Roman" panose="02020603050405020304" pitchFamily="18" charset="0"/>
              </a:defRPr>
            </a:lvl1pPr>
          </a:lstStyle>
          <a:p>
            <a:fld id="{06B5F116-6831-4934-A390-C404F2945C97}" type="slidenum">
              <a:rPr lang="en-US" altLang="vi-VN"/>
              <a:pPr/>
              <a:t>‹#›</a:t>
            </a:fld>
            <a:endParaRPr lang="en-US" altLang="vi-VN"/>
          </a:p>
        </p:txBody>
      </p:sp>
    </p:spTree>
    <p:extLst>
      <p:ext uri="{BB962C8B-B14F-4D97-AF65-F5344CB8AC3E}">
        <p14:creationId xmlns:p14="http://schemas.microsoft.com/office/powerpoint/2010/main" val="3962602360"/>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Times New Roman" panose="02020603050405020304" pitchFamily="18" charset="0"/>
              </a:defRPr>
            </a:lvl1pPr>
          </a:lstStyle>
          <a:p>
            <a:fld id="{33C4A3CF-435D-4947-B0EE-4EB61C3E32F2}" type="slidenum">
              <a:rPr lang="en-US" altLang="vi-VN"/>
              <a:pPr/>
              <a:t>‹#›</a:t>
            </a:fld>
            <a:endParaRPr lang="en-US" altLang="vi-VN"/>
          </a:p>
        </p:txBody>
      </p:sp>
    </p:spTree>
    <p:extLst>
      <p:ext uri="{BB962C8B-B14F-4D97-AF65-F5344CB8AC3E}">
        <p14:creationId xmlns:p14="http://schemas.microsoft.com/office/powerpoint/2010/main" val="335309627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3269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7561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012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46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cs typeface="ＭＳ Ｐゴシック"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l" defTabSz="457200">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defTabSz="457200">
              <a:defRPr/>
            </a:lvl1pPr>
          </a:lstStyle>
          <a:p>
            <a:fld id="{F1E2F15D-AA7A-4D8B-9DF0-C8B453DB35B1}" type="slidenum">
              <a:rPr lang="en-US" altLang="vi-VN"/>
              <a:pPr/>
              <a:t>‹#›</a:t>
            </a:fld>
            <a:endParaRPr lang="en-US" altLang="vi-VN"/>
          </a:p>
        </p:txBody>
      </p:sp>
    </p:spTree>
    <p:extLst>
      <p:ext uri="{BB962C8B-B14F-4D97-AF65-F5344CB8AC3E}">
        <p14:creationId xmlns:p14="http://schemas.microsoft.com/office/powerpoint/2010/main" val="193043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7641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6457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1948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7491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7206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5239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70238-7228-4719-91D5-4C8AC88346A2}" type="datetimeFigureOut">
              <a:rPr lang="en-US" smtClean="0">
                <a:solidFill>
                  <a:prstClr val="black">
                    <a:tint val="75000"/>
                  </a:prstClr>
                </a:solidFill>
              </a:rPr>
              <a:pPr/>
              <a:t>12/9/15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647F4-079B-424C-9E6A-A7DC371DA4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8511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132871929"/>
      </p:ext>
    </p:extLst>
  </p:cSld>
  <p:clrMapOvr>
    <a:masterClrMapping/>
  </p:clrMapOvr>
  <p:transition xmlns:p14="http://schemas.microsoft.com/office/powerpoint/2010/main" spd="med">
    <p:randomBar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737350861"/>
      </p:ext>
    </p:extLst>
  </p:cSld>
  <p:clrMapOvr>
    <a:masterClrMapping/>
  </p:clrMapOvr>
  <p:transition xmlns:p14="http://schemas.microsoft.com/office/powerpoint/2010/main" spd="med">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1900634811"/>
      </p:ext>
    </p:extLst>
  </p:cSld>
  <p:clrMapOvr>
    <a:masterClrMapping/>
  </p:clrMapOvr>
  <p:transition xmlns:p14="http://schemas.microsoft.com/office/powerpoint/2010/main" spd="med">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theme" Target="../theme/theme10.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theme" Target="../theme/theme1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theme" Target="../theme/theme4.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5.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6.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Relationship Id="rId15" Type="http://schemas.openxmlformats.org/officeDocument/2006/relationships/theme" Target="../theme/theme7.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slideLayout" Target="../slideLayouts/slideLayout73.xml"/><Relationship Id="rId14" Type="http://schemas.openxmlformats.org/officeDocument/2006/relationships/slideLayout" Target="../slideLayouts/slideLayout74.xml"/><Relationship Id="rId15" Type="http://schemas.openxmlformats.org/officeDocument/2006/relationships/theme" Target="../theme/theme8.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5.xml"/><Relationship Id="rId12" Type="http://schemas.openxmlformats.org/officeDocument/2006/relationships/theme" Target="../theme/theme9.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29"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vi-VN"/>
            </a:p>
          </p:txBody>
        </p:sp>
        <p:sp>
          <p:nvSpPr>
            <p:cNvPr id="1030"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vi-VN"/>
            </a:p>
          </p:txBody>
        </p:sp>
        <p:sp>
          <p:nvSpPr>
            <p:cNvPr id="1031"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vi-VN"/>
            </a:p>
          </p:txBody>
        </p:sp>
        <p:sp>
          <p:nvSpPr>
            <p:cNvPr id="1032"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vi-VN" smtClean="0"/>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Tree>
  </p:cSld>
  <p:clrMap bg1="dk2" tx1="lt1" bg2="dk1" tx2="lt2" accent1="accent1" accent2="accent2" accent3="accent3" accent4="accent4" accent5="accent5" accent6="accent6" hlink="hlink" folHlink="folHlink"/>
  <p:sldLayoutIdLst>
    <p:sldLayoutId id="2147485058" r:id="rId1"/>
    <p:sldLayoutId id="2147485059" r:id="rId2"/>
    <p:sldLayoutId id="2147485061" r:id="rId3"/>
    <p:sldLayoutId id="2147485062" r:id="rId4"/>
    <p:sldLayoutId id="2147485063" r:id="rId5"/>
  </p:sldLayoutIdLst>
  <p:txStyles>
    <p:titleStyle>
      <a:lvl1pPr algn="r" rtl="0" eaLnBrk="0" fontAlgn="base" hangingPunct="0">
        <a:spcBef>
          <a:spcPct val="0"/>
        </a:spcBef>
        <a:spcAft>
          <a:spcPct val="0"/>
        </a:spcAft>
        <a:defRPr sz="4400" i="1">
          <a:solidFill>
            <a:srgbClr val="FFFFFF"/>
          </a:solidFill>
          <a:latin typeface="Arial"/>
          <a:ea typeface="ＭＳ Ｐゴシック" pitchFamily="34" charset="-128"/>
          <a:cs typeface="Arial"/>
        </a:defRPr>
      </a:lvl1pPr>
      <a:lvl2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2pPr>
      <a:lvl3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3pPr>
      <a:lvl4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4pPr>
      <a:lvl5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5pPr>
      <a:lvl6pPr marL="457200" algn="r" rtl="0" eaLnBrk="0" fontAlgn="base" hangingPunct="0">
        <a:spcBef>
          <a:spcPct val="0"/>
        </a:spcBef>
        <a:spcAft>
          <a:spcPct val="0"/>
        </a:spcAft>
        <a:defRPr sz="4400" i="1">
          <a:solidFill>
            <a:schemeClr val="tx2"/>
          </a:solidFill>
          <a:latin typeface="Times New Roman" pitchFamily="-112" charset="0"/>
        </a:defRPr>
      </a:lvl6pPr>
      <a:lvl7pPr marL="914400" algn="r" rtl="0" eaLnBrk="0" fontAlgn="base" hangingPunct="0">
        <a:spcBef>
          <a:spcPct val="0"/>
        </a:spcBef>
        <a:spcAft>
          <a:spcPct val="0"/>
        </a:spcAft>
        <a:defRPr sz="4400" i="1">
          <a:solidFill>
            <a:schemeClr val="tx2"/>
          </a:solidFill>
          <a:latin typeface="Times New Roman" pitchFamily="-112" charset="0"/>
        </a:defRPr>
      </a:lvl7pPr>
      <a:lvl8pPr marL="1371600" algn="r" rtl="0" eaLnBrk="0" fontAlgn="base" hangingPunct="0">
        <a:spcBef>
          <a:spcPct val="0"/>
        </a:spcBef>
        <a:spcAft>
          <a:spcPct val="0"/>
        </a:spcAft>
        <a:defRPr sz="4400" i="1">
          <a:solidFill>
            <a:schemeClr val="tx2"/>
          </a:solidFill>
          <a:latin typeface="Times New Roman" pitchFamily="-112" charset="0"/>
        </a:defRPr>
      </a:lvl8pPr>
      <a:lvl9pPr marL="1828800" algn="r" rtl="0" eaLnBrk="0" fontAlgn="base" hangingPunct="0">
        <a:spcBef>
          <a:spcPct val="0"/>
        </a:spcBef>
        <a:spcAft>
          <a:spcPct val="0"/>
        </a:spcAft>
        <a:defRPr sz="4400" i="1">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Arial"/>
          <a:ea typeface="ＭＳ Ｐゴシック" pitchFamily="34" charset="-128"/>
          <a:cs typeface="Arial"/>
        </a:defRPr>
      </a:lvl1pPr>
      <a:lvl2pPr marL="742950" indent="-285750" algn="l" rtl="0" eaLnBrk="0" fontAlgn="base" hangingPunct="0">
        <a:spcBef>
          <a:spcPct val="20000"/>
        </a:spcBef>
        <a:spcAft>
          <a:spcPct val="0"/>
        </a:spcAft>
        <a:buClr>
          <a:schemeClr val="tx2"/>
        </a:buClr>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24670238-7228-4719-91D5-4C8AC88346A2}" type="datetimeFigureOut">
              <a:rPr lang="en-US" smtClean="0">
                <a:solidFill>
                  <a:prstClr val="black">
                    <a:tint val="75000"/>
                  </a:prstClr>
                </a:solidFill>
                <a:latin typeface="Calibri" panose="020F0502020204030204"/>
                <a:ea typeface="+mn-ea"/>
              </a:rPr>
              <a:pPr defTabSz="685800" fontAlgn="auto">
                <a:spcBef>
                  <a:spcPts val="0"/>
                </a:spcBef>
                <a:spcAft>
                  <a:spcPts val="0"/>
                </a:spcAft>
              </a:pPr>
              <a:t>12/9/15</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F3A647F4-079B-424C-9E6A-A7DC371DA44D}" type="slidenum">
              <a:rPr lang="en-US" smtClean="0">
                <a:solidFill>
                  <a:prstClr val="black">
                    <a:tint val="75000"/>
                  </a:prstClr>
                </a:solidFill>
                <a:latin typeface="Calibri" panose="020F0502020204030204"/>
                <a:ea typeface="+mn-ea"/>
              </a:rPr>
              <a:pPr defTabSz="685800"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632568657"/>
      </p:ext>
    </p:extLst>
  </p:cSld>
  <p:clrMap bg1="lt1" tx1="dk1" bg2="lt2" tx2="dk2" accent1="accent1" accent2="accent2" accent3="accent3" accent4="accent4" accent5="accent5" accent6="accent6" hlink="hlink" folHlink="folHlink"/>
  <p:sldLayoutIdLst>
    <p:sldLayoutId id="2147485145" r:id="rId1"/>
    <p:sldLayoutId id="2147485146" r:id="rId2"/>
    <p:sldLayoutId id="2147485147" r:id="rId3"/>
    <p:sldLayoutId id="2147485148" r:id="rId4"/>
    <p:sldLayoutId id="2147485149" r:id="rId5"/>
    <p:sldLayoutId id="2147485150" r:id="rId6"/>
    <p:sldLayoutId id="2147485151" r:id="rId7"/>
    <p:sldLayoutId id="2147485152" r:id="rId8"/>
    <p:sldLayoutId id="2147485153" r:id="rId9"/>
    <p:sldLayoutId id="2147485154" r:id="rId10"/>
    <p:sldLayoutId id="21474851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400">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400">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400">
              <a:defRPr/>
            </a:pPr>
            <a:fld id="{4BDAEAEC-9514-8348-98E3-9F58B798E1A6}" type="slidenum">
              <a:rPr lang="en-US">
                <a:ea typeface="ＭＳ Ｐゴシック" charset="0"/>
                <a:cs typeface="ＭＳ Ｐゴシック" charset="0"/>
              </a:rPr>
              <a:pPr defTabSz="914400">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73323905"/>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vi-VN" smtClean="0"/>
              <a:t>Click to edit Master title style</a:t>
            </a:r>
          </a:p>
        </p:txBody>
      </p:sp>
      <p:sp>
        <p:nvSpPr>
          <p:cNvPr id="88067"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charset="0"/>
                <a:ea typeface="ＭＳ Ｐゴシック" pitchFamily="34" charset="-128"/>
                <a:cs typeface="ＭＳ Ｐゴシック" pitchFamily="34" charset="-128"/>
              </a:defRPr>
            </a:lvl1pPr>
          </a:lstStyle>
          <a:p>
            <a:pPr>
              <a:defRPr/>
            </a:pPr>
            <a:endParaRPr lang="en-US"/>
          </a:p>
        </p:txBody>
      </p:sp>
      <p:sp>
        <p:nvSpPr>
          <p:cNvPr id="88068"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charset="0"/>
                <a:ea typeface="ＭＳ Ｐゴシック" pitchFamily="34" charset="-128"/>
                <a:cs typeface="ＭＳ Ｐゴシック" pitchFamily="34" charset="-128"/>
              </a:defRPr>
            </a:lvl1pPr>
          </a:lstStyle>
          <a:p>
            <a:pPr>
              <a:defRPr/>
            </a:pPr>
            <a:endParaRPr lang="en-US"/>
          </a:p>
        </p:txBody>
      </p:sp>
      <p:sp>
        <p:nvSpPr>
          <p:cNvPr id="88069"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latin typeface="Times New Roman" panose="02020603050405020304" pitchFamily="18" charset="0"/>
              </a:defRPr>
            </a:lvl1pPr>
          </a:lstStyle>
          <a:p>
            <a:fld id="{F8A19FDC-CE75-4187-86D9-FBB7F8EB93A1}" type="slidenum">
              <a:rPr lang="en-US" altLang="vi-VN"/>
              <a:pPr/>
              <a:t>‹#›</a:t>
            </a:fld>
            <a:endParaRPr lang="en-US" altLang="vi-VN"/>
          </a:p>
        </p:txBody>
      </p:sp>
      <p:pic>
        <p:nvPicPr>
          <p:cNvPr id="8198" name="Picture 6" descr="strteg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Tree>
  </p:cSld>
  <p:clrMap bg1="lt1" tx1="dk1" bg2="lt2" tx2="dk2" accent1="accent1" accent2="accent2" accent3="accent3" accent4="accent4" accent5="accent5" accent6="accent6" hlink="hlink" folHlink="folHlink"/>
  <p:sldLayoutIdLst>
    <p:sldLayoutId id="2147485064"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34"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w"/>
        <a:defRPr sz="3200">
          <a:solidFill>
            <a:schemeClr val="tx1"/>
          </a:solidFill>
          <a:latin typeface="+mn-lt"/>
          <a:ea typeface="ＭＳ Ｐゴシック" pitchFamily="34" charset="-128"/>
          <a:cs typeface="ＭＳ Ｐゴシック" pitchFamily="34"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2" charset="-128"/>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3175" y="4267200"/>
            <a:ext cx="9140825" cy="2590800"/>
            <a:chOff x="2" y="2688"/>
            <a:chExt cx="5758" cy="1632"/>
          </a:xfrm>
        </p:grpSpPr>
        <p:sp>
          <p:nvSpPr>
            <p:cNvPr id="10248" name="Freeform 3"/>
            <p:cNvSpPr>
              <a:spLocks/>
            </p:cNvSpPr>
            <p:nvPr/>
          </p:nvSpPr>
          <p:spPr bwMode="hidden">
            <a:xfrm>
              <a:off x="2" y="2688"/>
              <a:ext cx="5758" cy="1632"/>
            </a:xfrm>
            <a:custGeom>
              <a:avLst/>
              <a:gdLst>
                <a:gd name="T0" fmla="*/ 5866 w 5740"/>
                <a:gd name="T1" fmla="*/ 5 h 4316"/>
                <a:gd name="T2" fmla="*/ 0 w 5740"/>
                <a:gd name="T3" fmla="*/ 5 h 4316"/>
                <a:gd name="T4" fmla="*/ 0 w 5740"/>
                <a:gd name="T5" fmla="*/ 0 h 4316"/>
                <a:gd name="T6" fmla="*/ 5866 w 5740"/>
                <a:gd name="T7" fmla="*/ 0 h 4316"/>
                <a:gd name="T8" fmla="*/ 5866 w 5740"/>
                <a:gd name="T9" fmla="*/ 5 h 4316"/>
                <a:gd name="T10" fmla="*/ 5866 w 5740"/>
                <a:gd name="T11" fmla="*/ 5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0249" name="Group 4"/>
            <p:cNvGrpSpPr>
              <a:grpSpLocks/>
            </p:cNvGrpSpPr>
            <p:nvPr/>
          </p:nvGrpSpPr>
          <p:grpSpPr bwMode="auto">
            <a:xfrm>
              <a:off x="1776" y="3024"/>
              <a:ext cx="3929" cy="1290"/>
              <a:chOff x="1776" y="3024"/>
              <a:chExt cx="3929" cy="1290"/>
            </a:xfrm>
          </p:grpSpPr>
          <p:grpSp>
            <p:nvGrpSpPr>
              <p:cNvPr id="10250" name="Group 5"/>
              <p:cNvGrpSpPr>
                <a:grpSpLocks/>
              </p:cNvGrpSpPr>
              <p:nvPr userDrawn="1"/>
            </p:nvGrpSpPr>
            <p:grpSpPr bwMode="auto">
              <a:xfrm>
                <a:off x="2268" y="3934"/>
                <a:ext cx="638" cy="377"/>
                <a:chOff x="2268" y="3934"/>
                <a:chExt cx="638" cy="377"/>
              </a:xfrm>
            </p:grpSpPr>
            <p:sp>
              <p:nvSpPr>
                <p:cNvPr id="11367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7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7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7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7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7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7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7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grpSp>
          <p:sp>
            <p:nvSpPr>
              <p:cNvPr id="11367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7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8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9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9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9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0266"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67"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369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9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69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0271"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369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0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0283" name="Freeform 46"/>
              <p:cNvSpPr>
                <a:spLocks/>
              </p:cNvSpPr>
              <p:nvPr/>
            </p:nvSpPr>
            <p:spPr bwMode="hidden">
              <a:xfrm>
                <a:off x="5280" y="3186"/>
                <a:ext cx="383" cy="96"/>
              </a:xfrm>
              <a:custGeom>
                <a:avLst/>
                <a:gdLst>
                  <a:gd name="T0" fmla="*/ 21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6 w 382"/>
                  <a:gd name="T19" fmla="*/ 96 h 96"/>
                  <a:gd name="T20" fmla="*/ 270 w 382"/>
                  <a:gd name="T21" fmla="*/ 90 h 96"/>
                  <a:gd name="T22" fmla="*/ 318 w 382"/>
                  <a:gd name="T23" fmla="*/ 84 h 96"/>
                  <a:gd name="T24" fmla="*/ 359 w 382"/>
                  <a:gd name="T25" fmla="*/ 66 h 96"/>
                  <a:gd name="T26" fmla="*/ 389 w 382"/>
                  <a:gd name="T27" fmla="*/ 42 h 96"/>
                  <a:gd name="T28" fmla="*/ 383 w 382"/>
                  <a:gd name="T29" fmla="*/ 42 h 96"/>
                  <a:gd name="T30" fmla="*/ 353 w 382"/>
                  <a:gd name="T31" fmla="*/ 66 h 96"/>
                  <a:gd name="T32" fmla="*/ 312 w 382"/>
                  <a:gd name="T33" fmla="*/ 78 h 96"/>
                  <a:gd name="T34" fmla="*/ 270 w 382"/>
                  <a:gd name="T35" fmla="*/ 90 h 96"/>
                  <a:gd name="T36" fmla="*/ 216 w 382"/>
                  <a:gd name="T37" fmla="*/ 96 h 96"/>
                  <a:gd name="T38" fmla="*/ 21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84"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85"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86"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87"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88" name="Freeform 51"/>
              <p:cNvSpPr>
                <a:spLocks/>
              </p:cNvSpPr>
              <p:nvPr/>
            </p:nvSpPr>
            <p:spPr bwMode="hidden">
              <a:xfrm>
                <a:off x="5489" y="3042"/>
                <a:ext cx="186" cy="210"/>
              </a:xfrm>
              <a:custGeom>
                <a:avLst/>
                <a:gdLst>
                  <a:gd name="T0" fmla="*/ 0 w 185"/>
                  <a:gd name="T1" fmla="*/ 6 h 210"/>
                  <a:gd name="T2" fmla="*/ 66 w 185"/>
                  <a:gd name="T3" fmla="*/ 12 h 210"/>
                  <a:gd name="T4" fmla="*/ 126 w 185"/>
                  <a:gd name="T5" fmla="*/ 36 h 210"/>
                  <a:gd name="T6" fmla="*/ 162 w 185"/>
                  <a:gd name="T7" fmla="*/ 72 h 210"/>
                  <a:gd name="T8" fmla="*/ 168 w 185"/>
                  <a:gd name="T9" fmla="*/ 90 h 210"/>
                  <a:gd name="T10" fmla="*/ 174 w 185"/>
                  <a:gd name="T11" fmla="*/ 114 h 210"/>
                  <a:gd name="T12" fmla="*/ 168 w 185"/>
                  <a:gd name="T13" fmla="*/ 138 h 210"/>
                  <a:gd name="T14" fmla="*/ 156 w 185"/>
                  <a:gd name="T15" fmla="*/ 162 h 210"/>
                  <a:gd name="T16" fmla="*/ 126 w 185"/>
                  <a:gd name="T17" fmla="*/ 180 h 210"/>
                  <a:gd name="T18" fmla="*/ 90 w 185"/>
                  <a:gd name="T19" fmla="*/ 198 h 210"/>
                  <a:gd name="T20" fmla="*/ 103 w 185"/>
                  <a:gd name="T21" fmla="*/ 210 h 210"/>
                  <a:gd name="T22" fmla="*/ 138 w 185"/>
                  <a:gd name="T23" fmla="*/ 192 h 210"/>
                  <a:gd name="T24" fmla="*/ 168 w 185"/>
                  <a:gd name="T25" fmla="*/ 168 h 210"/>
                  <a:gd name="T26" fmla="*/ 186 w 185"/>
                  <a:gd name="T27" fmla="*/ 144 h 210"/>
                  <a:gd name="T28" fmla="*/ 192 w 185"/>
                  <a:gd name="T29" fmla="*/ 114 h 210"/>
                  <a:gd name="T30" fmla="*/ 186 w 185"/>
                  <a:gd name="T31" fmla="*/ 90 h 210"/>
                  <a:gd name="T32" fmla="*/ 180 w 185"/>
                  <a:gd name="T33" fmla="*/ 66 h 210"/>
                  <a:gd name="T34" fmla="*/ 162 w 185"/>
                  <a:gd name="T35" fmla="*/ 48 h 210"/>
                  <a:gd name="T36" fmla="*/ 13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89"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371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grpSp>
            <p:nvGrpSpPr>
              <p:cNvPr id="10291" name="Group 54"/>
              <p:cNvGrpSpPr>
                <a:grpSpLocks/>
              </p:cNvGrpSpPr>
              <p:nvPr userDrawn="1"/>
            </p:nvGrpSpPr>
            <p:grpSpPr bwMode="auto">
              <a:xfrm>
                <a:off x="4546" y="3608"/>
                <a:ext cx="518" cy="319"/>
                <a:chOff x="4546" y="3608"/>
                <a:chExt cx="518" cy="319"/>
              </a:xfrm>
            </p:grpSpPr>
            <p:sp>
              <p:nvSpPr>
                <p:cNvPr id="11371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2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2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2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2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sp>
              <p:nvSpPr>
                <p:cNvPr id="11372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defTabSz="914400" eaLnBrk="0" hangingPunct="0">
                    <a:defRPr/>
                  </a:pPr>
                  <a:endParaRPr lang="en-US" sz="2400">
                    <a:solidFill>
                      <a:srgbClr val="FFFFFF"/>
                    </a:solidFill>
                    <a:latin typeface="Times New Roman" pitchFamily="-112" charset="0"/>
                    <a:ea typeface="+mn-ea"/>
                  </a:endParaRPr>
                </a:p>
              </p:txBody>
            </p:sp>
          </p:grpSp>
          <p:grpSp>
            <p:nvGrpSpPr>
              <p:cNvPr id="10292" name="Group 61"/>
              <p:cNvGrpSpPr>
                <a:grpSpLocks/>
              </p:cNvGrpSpPr>
              <p:nvPr userDrawn="1"/>
            </p:nvGrpSpPr>
            <p:grpSpPr bwMode="auto">
              <a:xfrm>
                <a:off x="5381" y="3085"/>
                <a:ext cx="227" cy="132"/>
                <a:chOff x="5381" y="3085"/>
                <a:chExt cx="227" cy="132"/>
              </a:xfrm>
            </p:grpSpPr>
            <p:sp>
              <p:nvSpPr>
                <p:cNvPr id="10293"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FF"/>
                    </a:solidFill>
                    <a:latin typeface="Times New Roman" panose="02020603050405020304" pitchFamily="18" charset="0"/>
                  </a:endParaRPr>
                </a:p>
              </p:txBody>
            </p:sp>
            <p:sp>
              <p:nvSpPr>
                <p:cNvPr id="10294"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FF"/>
                    </a:solidFill>
                    <a:latin typeface="Times New Roman" panose="02020603050405020304" pitchFamily="18" charset="0"/>
                  </a:endParaRPr>
                </a:p>
              </p:txBody>
            </p:sp>
            <p:sp>
              <p:nvSpPr>
                <p:cNvPr id="10295"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FF"/>
                    </a:solidFill>
                    <a:latin typeface="Times New Roman" panose="02020603050405020304" pitchFamily="18" charset="0"/>
                  </a:endParaRPr>
                </a:p>
              </p:txBody>
            </p:sp>
            <p:sp>
              <p:nvSpPr>
                <p:cNvPr id="10296"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FF"/>
                    </a:solidFill>
                    <a:latin typeface="Times New Roman" panose="02020603050405020304" pitchFamily="18" charset="0"/>
                  </a:endParaRPr>
                </a:p>
              </p:txBody>
            </p:sp>
          </p:grpSp>
        </p:grpSp>
      </p:grpSp>
      <p:sp>
        <p:nvSpPr>
          <p:cNvPr id="11373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373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charset="0"/>
                <a:ea typeface="ＭＳ Ｐゴシック" pitchFamily="34" charset="-128"/>
                <a:cs typeface="ＭＳ Ｐゴシック" pitchFamily="34" charset="-128"/>
              </a:defRPr>
            </a:lvl1pPr>
          </a:lstStyle>
          <a:p>
            <a:pPr>
              <a:defRPr/>
            </a:pPr>
            <a:endParaRPr lang="en-US"/>
          </a:p>
        </p:txBody>
      </p:sp>
      <p:sp>
        <p:nvSpPr>
          <p:cNvPr id="11373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charset="0"/>
                <a:ea typeface="ＭＳ Ｐゴシック" pitchFamily="34" charset="-128"/>
                <a:cs typeface="ＭＳ Ｐゴシック" pitchFamily="34" charset="-128"/>
              </a:defRPr>
            </a:lvl1pPr>
          </a:lstStyle>
          <a:p>
            <a:pPr>
              <a:defRPr/>
            </a:pPr>
            <a:endParaRPr lang="en-US"/>
          </a:p>
        </p:txBody>
      </p:sp>
      <p:sp>
        <p:nvSpPr>
          <p:cNvPr id="11373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fld id="{731A94AA-E50C-4829-BA71-570560E0221D}" type="slidenum">
              <a:rPr lang="en-US" altLang="vi-VN"/>
              <a:pPr/>
              <a:t>‹#›</a:t>
            </a:fld>
            <a:endParaRPr lang="en-US" altLang="vi-VN"/>
          </a:p>
        </p:txBody>
      </p:sp>
      <p:sp>
        <p:nvSpPr>
          <p:cNvPr id="113734"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065"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34" charset="-128"/>
          <a:cs typeface="ＭＳ Ｐゴシック" pitchFamily="34"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2" charset="0"/>
          <a:ea typeface="ＭＳ Ｐゴシック" pitchFamily="34" charset="-128"/>
          <a:cs typeface="ＭＳ Ｐゴシック" pitchFamily="34"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2" charset="0"/>
          <a:ea typeface="ＭＳ Ｐゴシック" pitchFamily="34" charset="-128"/>
          <a:cs typeface="ＭＳ Ｐゴシック" pitchFamily="34"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2" charset="0"/>
          <a:ea typeface="ＭＳ Ｐゴシック" pitchFamily="34" charset="-128"/>
          <a:cs typeface="ＭＳ Ｐゴシック" pitchFamily="34"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2" charset="0"/>
          <a:ea typeface="ＭＳ Ｐゴシック" pitchFamily="34" charset="-128"/>
          <a:cs typeface="ＭＳ Ｐゴシック" pitchFamily="34"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ＭＳ Ｐゴシック" pitchFamily="34" charset="-128"/>
          <a:cs typeface="ＭＳ Ｐゴシック" pitchFamily="34" charset="-128"/>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ea typeface="ＭＳ Ｐゴシック" pitchFamily="-112" charset="-128"/>
          <a:cs typeface="ＭＳ Ｐゴシック"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2" charset="-128"/>
          <a:cs typeface="ＭＳ Ｐゴシック" pitchFamily="34" charset="-128"/>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ea typeface="ＭＳ Ｐゴシック" pitchFamily="-112" charset="-128"/>
          <a:cs typeface="ＭＳ Ｐゴシック" pitchFamily="3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2" charset="-128"/>
          <a:cs typeface="ＭＳ Ｐゴシック" pitchFamily="3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3175" y="4267200"/>
            <a:ext cx="9140825" cy="2590800"/>
            <a:chOff x="2" y="2688"/>
            <a:chExt cx="5758" cy="1632"/>
          </a:xfrm>
        </p:grpSpPr>
        <p:sp>
          <p:nvSpPr>
            <p:cNvPr id="12296"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2297" name="Group 4"/>
            <p:cNvGrpSpPr>
              <a:grpSpLocks/>
            </p:cNvGrpSpPr>
            <p:nvPr/>
          </p:nvGrpSpPr>
          <p:grpSpPr bwMode="auto">
            <a:xfrm>
              <a:off x="1776" y="3024"/>
              <a:ext cx="3929" cy="1290"/>
              <a:chOff x="1776" y="3024"/>
              <a:chExt cx="3929" cy="1290"/>
            </a:xfrm>
          </p:grpSpPr>
          <p:grpSp>
            <p:nvGrpSpPr>
              <p:cNvPr id="12298" name="Group 5"/>
              <p:cNvGrpSpPr>
                <a:grpSpLocks/>
              </p:cNvGrpSpPr>
              <p:nvPr userDrawn="1"/>
            </p:nvGrpSpPr>
            <p:grpSpPr bwMode="auto">
              <a:xfrm>
                <a:off x="2268" y="3934"/>
                <a:ext cx="638" cy="377"/>
                <a:chOff x="2268" y="3934"/>
                <a:chExt cx="638" cy="377"/>
              </a:xfrm>
            </p:grpSpPr>
            <p:sp>
              <p:nvSpPr>
                <p:cNvPr id="307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7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sp>
            <p:nvSpPr>
              <p:cNvPr id="308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1"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2"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3"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4"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5"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6"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2314"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5"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0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2319"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07"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8"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9"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0"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1"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2"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3"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4"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5"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6"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7"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12331" name="Freeform 46"/>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2"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3"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4"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5"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6" name="Freeform 51"/>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7"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2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nvGrpSpPr>
              <p:cNvPr id="12339" name="Group 54"/>
              <p:cNvGrpSpPr>
                <a:grpSpLocks/>
              </p:cNvGrpSpPr>
              <p:nvPr userDrawn="1"/>
            </p:nvGrpSpPr>
            <p:grpSpPr bwMode="auto">
              <a:xfrm>
                <a:off x="4546" y="3608"/>
                <a:ext cx="518" cy="319"/>
                <a:chOff x="4546" y="3608"/>
                <a:chExt cx="518" cy="319"/>
              </a:xfrm>
            </p:grpSpPr>
            <p:sp>
              <p:nvSpPr>
                <p:cNvPr id="312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2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2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grpSp>
            <p:nvGrpSpPr>
              <p:cNvPr id="12340"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grpSp>
      </p:grpSp>
      <p:sp>
        <p:nvSpPr>
          <p:cNvPr id="3138" name="Rectangle 66"/>
          <p:cNvSpPr>
            <a:spLocks noGrp="1" noChangeArrowheads="1"/>
          </p:cNvSpPr>
          <p:nvPr>
            <p:ph type="title"/>
          </p:nvPr>
        </p:nvSpPr>
        <p:spPr bwMode="black">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139" name="Rectangle 67"/>
          <p:cNvSpPr>
            <a:spLocks noGrp="1" noChangeArrowheads="1"/>
          </p:cNvSpPr>
          <p:nvPr>
            <p:ph type="dt" sz="half" idx="2"/>
          </p:nvPr>
        </p:nvSpPr>
        <p:spPr bwMode="black">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914400" eaLnBrk="1" hangingPunct="1">
              <a:defRPr sz="1000">
                <a:solidFill>
                  <a:srgbClr val="FFFFFF"/>
                </a:solidFill>
                <a:effectLst>
                  <a:outerShdw blurRad="38100" dist="38100" dir="2700000" algn="tl">
                    <a:srgbClr val="000000"/>
                  </a:outerShdw>
                </a:effectLst>
                <a:latin typeface="Arial"/>
                <a:ea typeface="ＭＳ Ｐゴシック" charset="0"/>
                <a:cs typeface="+mn-cs"/>
              </a:defRPr>
            </a:lvl1pPr>
          </a:lstStyle>
          <a:p>
            <a:pPr>
              <a:defRPr/>
            </a:pPr>
            <a:endParaRPr lang="en-US"/>
          </a:p>
        </p:txBody>
      </p:sp>
      <p:sp>
        <p:nvSpPr>
          <p:cNvPr id="3140" name="Rectangle 68"/>
          <p:cNvSpPr>
            <a:spLocks noGrp="1" noChangeArrowheads="1"/>
          </p:cNvSpPr>
          <p:nvPr>
            <p:ph type="ftr" sz="quarter" idx="3"/>
          </p:nvPr>
        </p:nvSpPr>
        <p:spPr bwMode="black">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914400" eaLnBrk="1" hangingPunct="1">
              <a:defRPr sz="1000">
                <a:solidFill>
                  <a:srgbClr val="FFFFFF"/>
                </a:solidFill>
                <a:effectLst>
                  <a:outerShdw blurRad="38100" dist="38100" dir="2700000" algn="tl">
                    <a:srgbClr val="000000"/>
                  </a:outerShdw>
                </a:effectLst>
                <a:latin typeface="Arial"/>
                <a:ea typeface="ＭＳ Ｐゴシック" charset="0"/>
                <a:cs typeface="+mn-cs"/>
              </a:defRPr>
            </a:lvl1pPr>
          </a:lstStyle>
          <a:p>
            <a:pPr>
              <a:defRPr/>
            </a:pPr>
            <a:endParaRPr lang="en-US"/>
          </a:p>
        </p:txBody>
      </p:sp>
      <p:sp>
        <p:nvSpPr>
          <p:cNvPr id="3141" name="Rectangle 69"/>
          <p:cNvSpPr>
            <a:spLocks noGrp="1" noChangeArrowheads="1"/>
          </p:cNvSpPr>
          <p:nvPr>
            <p:ph type="sldNum" sz="quarter" idx="4"/>
          </p:nvPr>
        </p:nvSpPr>
        <p:spPr bwMode="black">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defTabSz="914400">
              <a:defRPr sz="1000">
                <a:solidFill>
                  <a:srgbClr val="FFFFFF"/>
                </a:solidFill>
                <a:effectLst>
                  <a:outerShdw blurRad="38100" dist="38100" dir="2700000" algn="tl">
                    <a:srgbClr val="000000"/>
                  </a:outerShdw>
                </a:effectLst>
              </a:defRPr>
            </a:lvl1pPr>
          </a:lstStyle>
          <a:p>
            <a:fld id="{C27D401D-6C01-4EC2-9517-EC4DC6FA6E30}" type="slidenum">
              <a:rPr lang="en-US" altLang="vi-VN"/>
              <a:pPr/>
              <a:t>‹#›</a:t>
            </a:fld>
            <a:endParaRPr lang="en-US" altLang="vi-VN"/>
          </a:p>
        </p:txBody>
      </p:sp>
      <p:sp>
        <p:nvSpPr>
          <p:cNvPr id="3142" name="Rectangle 70"/>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 id="2147485077" r:id="rId12"/>
    <p:sldLayoutId id="2147485078" r:id="rId13"/>
    <p:sldLayoutId id="2147485079"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3175" y="4267200"/>
            <a:ext cx="9140825" cy="2590800"/>
            <a:chOff x="2" y="2688"/>
            <a:chExt cx="5758" cy="1632"/>
          </a:xfrm>
        </p:grpSpPr>
        <p:sp>
          <p:nvSpPr>
            <p:cNvPr id="27656"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7657" name="Group 4"/>
            <p:cNvGrpSpPr>
              <a:grpSpLocks/>
            </p:cNvGrpSpPr>
            <p:nvPr/>
          </p:nvGrpSpPr>
          <p:grpSpPr bwMode="auto">
            <a:xfrm>
              <a:off x="1776" y="3024"/>
              <a:ext cx="3929" cy="1290"/>
              <a:chOff x="1776" y="3024"/>
              <a:chExt cx="3929" cy="1290"/>
            </a:xfrm>
          </p:grpSpPr>
          <p:grpSp>
            <p:nvGrpSpPr>
              <p:cNvPr id="27658" name="Group 5"/>
              <p:cNvGrpSpPr>
                <a:grpSpLocks/>
              </p:cNvGrpSpPr>
              <p:nvPr userDrawn="1"/>
            </p:nvGrpSpPr>
            <p:grpSpPr bwMode="auto">
              <a:xfrm>
                <a:off x="2268" y="3934"/>
                <a:ext cx="638" cy="377"/>
                <a:chOff x="2268" y="3934"/>
                <a:chExt cx="638" cy="377"/>
              </a:xfrm>
            </p:grpSpPr>
            <p:sp>
              <p:nvSpPr>
                <p:cNvPr id="307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7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sp>
            <p:nvSpPr>
              <p:cNvPr id="308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8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1"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2"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3"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4"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5"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6"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09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7674"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675"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0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7679"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07"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8"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09"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0"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1"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2"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3"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4"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5"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6"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17"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27691" name="Freeform 46"/>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692"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693"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694"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695"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696" name="Freeform 51"/>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697"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2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nvGrpSpPr>
              <p:cNvPr id="27699" name="Group 54"/>
              <p:cNvGrpSpPr>
                <a:grpSpLocks/>
              </p:cNvGrpSpPr>
              <p:nvPr userDrawn="1"/>
            </p:nvGrpSpPr>
            <p:grpSpPr bwMode="auto">
              <a:xfrm>
                <a:off x="4546" y="3608"/>
                <a:ext cx="518" cy="319"/>
                <a:chOff x="4546" y="3608"/>
                <a:chExt cx="518" cy="319"/>
              </a:xfrm>
            </p:grpSpPr>
            <p:sp>
              <p:nvSpPr>
                <p:cNvPr id="312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2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2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grpSp>
            <p:nvGrpSpPr>
              <p:cNvPr id="27700"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sp>
              <p:nvSpPr>
                <p:cNvPr id="313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914400" eaLnBrk="0" hangingPunct="0">
                    <a:defRPr/>
                  </a:pPr>
                  <a:endParaRPr lang="en-US" sz="2400">
                    <a:solidFill>
                      <a:srgbClr val="FFFFFF"/>
                    </a:solidFill>
                    <a:latin typeface="Times" charset="0"/>
                    <a:ea typeface="ＭＳ Ｐゴシック" charset="0"/>
                  </a:endParaRPr>
                </a:p>
              </p:txBody>
            </p:sp>
          </p:grpSp>
        </p:grpSp>
      </p:grpSp>
      <p:sp>
        <p:nvSpPr>
          <p:cNvPr id="3138" name="Rectangle 66"/>
          <p:cNvSpPr>
            <a:spLocks noGrp="1" noChangeArrowheads="1"/>
          </p:cNvSpPr>
          <p:nvPr>
            <p:ph type="title"/>
          </p:nvPr>
        </p:nvSpPr>
        <p:spPr bwMode="black">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139" name="Rectangle 67"/>
          <p:cNvSpPr>
            <a:spLocks noGrp="1" noChangeArrowheads="1"/>
          </p:cNvSpPr>
          <p:nvPr>
            <p:ph type="dt" sz="half" idx="2"/>
          </p:nvPr>
        </p:nvSpPr>
        <p:spPr bwMode="black">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914400" eaLnBrk="1" hangingPunct="1">
              <a:defRPr sz="1000">
                <a:solidFill>
                  <a:srgbClr val="FFFFFF"/>
                </a:solidFill>
                <a:effectLst>
                  <a:outerShdw blurRad="38100" dist="38100" dir="2700000" algn="tl">
                    <a:srgbClr val="000000"/>
                  </a:outerShdw>
                </a:effectLst>
                <a:latin typeface="Arial"/>
                <a:ea typeface="ＭＳ Ｐゴシック" charset="0"/>
                <a:cs typeface="+mn-cs"/>
              </a:defRPr>
            </a:lvl1pPr>
          </a:lstStyle>
          <a:p>
            <a:pPr>
              <a:defRPr/>
            </a:pPr>
            <a:endParaRPr lang="en-US"/>
          </a:p>
        </p:txBody>
      </p:sp>
      <p:sp>
        <p:nvSpPr>
          <p:cNvPr id="3140" name="Rectangle 68"/>
          <p:cNvSpPr>
            <a:spLocks noGrp="1" noChangeArrowheads="1"/>
          </p:cNvSpPr>
          <p:nvPr>
            <p:ph type="ftr" sz="quarter" idx="3"/>
          </p:nvPr>
        </p:nvSpPr>
        <p:spPr bwMode="black">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914400" eaLnBrk="1" hangingPunct="1">
              <a:defRPr sz="1000">
                <a:solidFill>
                  <a:srgbClr val="FFFFFF"/>
                </a:solidFill>
                <a:effectLst>
                  <a:outerShdw blurRad="38100" dist="38100" dir="2700000" algn="tl">
                    <a:srgbClr val="000000"/>
                  </a:outerShdw>
                </a:effectLst>
                <a:latin typeface="Arial"/>
                <a:ea typeface="ＭＳ Ｐゴシック" charset="0"/>
                <a:cs typeface="+mn-cs"/>
              </a:defRPr>
            </a:lvl1pPr>
          </a:lstStyle>
          <a:p>
            <a:pPr>
              <a:defRPr/>
            </a:pPr>
            <a:endParaRPr lang="en-US"/>
          </a:p>
        </p:txBody>
      </p:sp>
      <p:sp>
        <p:nvSpPr>
          <p:cNvPr id="3141" name="Rectangle 69"/>
          <p:cNvSpPr>
            <a:spLocks noGrp="1" noChangeArrowheads="1"/>
          </p:cNvSpPr>
          <p:nvPr>
            <p:ph type="sldNum" sz="quarter" idx="4"/>
          </p:nvPr>
        </p:nvSpPr>
        <p:spPr bwMode="black">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defTabSz="914400">
              <a:defRPr sz="1000">
                <a:solidFill>
                  <a:srgbClr val="FFFFFF"/>
                </a:solidFill>
                <a:effectLst>
                  <a:outerShdw blurRad="38100" dist="38100" dir="2700000" algn="tl">
                    <a:srgbClr val="000000"/>
                  </a:outerShdw>
                </a:effectLst>
              </a:defRPr>
            </a:lvl1pPr>
          </a:lstStyle>
          <a:p>
            <a:fld id="{F8F25BB7-87F5-46AD-BE4B-B7ECFDAF6520}" type="slidenum">
              <a:rPr lang="en-US" altLang="vi-VN"/>
              <a:pPr/>
              <a:t>‹#›</a:t>
            </a:fld>
            <a:endParaRPr lang="en-US" altLang="vi-VN"/>
          </a:p>
        </p:txBody>
      </p:sp>
      <p:sp>
        <p:nvSpPr>
          <p:cNvPr id="3142" name="Rectangle 70"/>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080" r:id="rId1"/>
    <p:sldLayoutId id="2147485081" r:id="rId2"/>
    <p:sldLayoutId id="2147485082" r:id="rId3"/>
    <p:sldLayoutId id="2147485083" r:id="rId4"/>
    <p:sldLayoutId id="2147485084" r:id="rId5"/>
    <p:sldLayoutId id="2147485085" r:id="rId6"/>
    <p:sldLayoutId id="2147485086" r:id="rId7"/>
    <p:sldLayoutId id="2147485087" r:id="rId8"/>
    <p:sldLayoutId id="2147485088" r:id="rId9"/>
    <p:sldLayoutId id="2147485089" r:id="rId10"/>
    <p:sldLayoutId id="2147485090" r:id="rId11"/>
    <p:sldLayoutId id="2147485091" r:id="rId12"/>
    <p:sldLayoutId id="2147485092" r:id="rId13"/>
    <p:sldLayoutId id="2147485093"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430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962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914400" eaLnBrk="0" hangingPunct="0">
              <a:defRPr sz="1400">
                <a:solidFill>
                  <a:srgbClr val="FFFFFF"/>
                </a:solidFill>
                <a:latin typeface="Arial Black"/>
                <a:ea typeface="+mn-ea"/>
                <a:cs typeface="+mn-cs"/>
              </a:defRPr>
            </a:lvl1pPr>
          </a:lstStyle>
          <a:p>
            <a:pPr>
              <a:defRPr/>
            </a:pPr>
            <a:endParaRPr lang="en-US"/>
          </a:p>
        </p:txBody>
      </p:sp>
      <p:sp>
        <p:nvSpPr>
          <p:cNvPr id="962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FFFFFF"/>
                </a:solidFill>
                <a:latin typeface="Arial Black"/>
                <a:ea typeface="+mn-ea"/>
                <a:cs typeface="+mn-cs"/>
              </a:defRPr>
            </a:lvl1pPr>
          </a:lstStyle>
          <a:p>
            <a:pPr>
              <a:defRPr/>
            </a:pPr>
            <a:endParaRPr lang="en-US"/>
          </a:p>
        </p:txBody>
      </p:sp>
      <p:sp>
        <p:nvSpPr>
          <p:cNvPr id="962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FFFFFF"/>
                </a:solidFill>
                <a:latin typeface="Arial Black" panose="020B0A04020102020204" pitchFamily="34" charset="0"/>
              </a:defRPr>
            </a:lvl1pPr>
          </a:lstStyle>
          <a:p>
            <a:fld id="{196768B0-7352-43CC-A728-43B3D4ACACC1}" type="slidenum">
              <a:rPr lang="en-US" altLang="vi-VN"/>
              <a:pPr/>
              <a:t>‹#›</a:t>
            </a:fld>
            <a:endParaRPr lang="en-US" altLang="vi-VN"/>
          </a:p>
        </p:txBody>
      </p:sp>
    </p:spTree>
  </p:cSld>
  <p:clrMap bg1="dk2" tx1="lt1" bg2="dk1" tx2="lt2" accent1="accent1" accent2="accent2" accent3="accent3" accent4="accent4" accent5="accent5" accent6="accent6" hlink="hlink" folHlink="folHlink"/>
  <p:sldLayoutIdLst>
    <p:sldLayoutId id="2147485094" r:id="rId1"/>
    <p:sldLayoutId id="2147485095" r:id="rId2"/>
    <p:sldLayoutId id="2147485096" r:id="rId3"/>
    <p:sldLayoutId id="2147485097" r:id="rId4"/>
    <p:sldLayoutId id="2147485098" r:id="rId5"/>
    <p:sldLayoutId id="2147485099" r:id="rId6"/>
    <p:sldLayoutId id="2147485100" r:id="rId7"/>
    <p:sldLayoutId id="2147485101" r:id="rId8"/>
    <p:sldLayoutId id="2147485102" r:id="rId9"/>
    <p:sldLayoutId id="2147485103" r:id="rId10"/>
    <p:sldLayoutId id="214748510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Black" pitchFamily="24"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Black" pitchFamily="24"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Black" pitchFamily="24"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Black" pitchFamily="24"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Black" pitchFamily="24" charset="0"/>
        </a:defRPr>
      </a:lvl6pPr>
      <a:lvl7pPr marL="914400" algn="ctr" rtl="0" fontAlgn="base">
        <a:spcBef>
          <a:spcPct val="0"/>
        </a:spcBef>
        <a:spcAft>
          <a:spcPct val="0"/>
        </a:spcAft>
        <a:defRPr sz="4400">
          <a:solidFill>
            <a:schemeClr val="tx2"/>
          </a:solidFill>
          <a:latin typeface="Arial Black" pitchFamily="24" charset="0"/>
        </a:defRPr>
      </a:lvl7pPr>
      <a:lvl8pPr marL="1371600" algn="ctr" rtl="0" fontAlgn="base">
        <a:spcBef>
          <a:spcPct val="0"/>
        </a:spcBef>
        <a:spcAft>
          <a:spcPct val="0"/>
        </a:spcAft>
        <a:defRPr sz="4400">
          <a:solidFill>
            <a:schemeClr val="tx2"/>
          </a:solidFill>
          <a:latin typeface="Arial Black" pitchFamily="24" charset="0"/>
        </a:defRPr>
      </a:lvl8pPr>
      <a:lvl9pPr marL="1828800" algn="ctr" rtl="0" fontAlgn="base">
        <a:spcBef>
          <a:spcPct val="0"/>
        </a:spcBef>
        <a:spcAft>
          <a:spcPct val="0"/>
        </a:spcAft>
        <a:defRPr sz="4400">
          <a:solidFill>
            <a:schemeClr val="tx2"/>
          </a:solidFill>
          <a:latin typeface="Arial Black" pitchFamily="2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2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2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2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2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2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2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2"/>
          <p:cNvGrpSpPr>
            <a:grpSpLocks/>
          </p:cNvGrpSpPr>
          <p:nvPr/>
        </p:nvGrpSpPr>
        <p:grpSpPr bwMode="auto">
          <a:xfrm>
            <a:off x="3175" y="4267200"/>
            <a:ext cx="9140825" cy="2590800"/>
            <a:chOff x="2" y="2688"/>
            <a:chExt cx="5758" cy="1632"/>
          </a:xfrm>
        </p:grpSpPr>
        <p:sp>
          <p:nvSpPr>
            <p:cNvPr id="55304"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55305" name="Group 4"/>
            <p:cNvGrpSpPr>
              <a:grpSpLocks/>
            </p:cNvGrpSpPr>
            <p:nvPr/>
          </p:nvGrpSpPr>
          <p:grpSpPr bwMode="auto">
            <a:xfrm>
              <a:off x="1776" y="3024"/>
              <a:ext cx="3929" cy="1290"/>
              <a:chOff x="1776" y="3024"/>
              <a:chExt cx="3929" cy="1290"/>
            </a:xfrm>
          </p:grpSpPr>
          <p:grpSp>
            <p:nvGrpSpPr>
              <p:cNvPr id="55306" name="Group 5"/>
              <p:cNvGrpSpPr>
                <a:grpSpLocks/>
              </p:cNvGrpSpPr>
              <p:nvPr userDrawn="1"/>
            </p:nvGrpSpPr>
            <p:grpSpPr bwMode="auto">
              <a:xfrm>
                <a:off x="2268" y="3934"/>
                <a:ext cx="638" cy="377"/>
                <a:chOff x="2268" y="3934"/>
                <a:chExt cx="638" cy="377"/>
              </a:xfrm>
            </p:grpSpPr>
            <p:sp>
              <p:nvSpPr>
                <p:cNvPr id="307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7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sp>
            <p:nvSpPr>
              <p:cNvPr id="308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1"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2"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3"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4"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5"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6"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5322"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323"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0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5327"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07"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8"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9"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0"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1"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2"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3"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4"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5"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6"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7"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55339" name="Freeform 46"/>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340"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341"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342"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343"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344" name="Freeform 51"/>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345"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2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nvGrpSpPr>
              <p:cNvPr id="55347" name="Group 54"/>
              <p:cNvGrpSpPr>
                <a:grpSpLocks/>
              </p:cNvGrpSpPr>
              <p:nvPr userDrawn="1"/>
            </p:nvGrpSpPr>
            <p:grpSpPr bwMode="auto">
              <a:xfrm>
                <a:off x="4546" y="3608"/>
                <a:ext cx="518" cy="319"/>
                <a:chOff x="4546" y="3608"/>
                <a:chExt cx="518" cy="319"/>
              </a:xfrm>
            </p:grpSpPr>
            <p:sp>
              <p:nvSpPr>
                <p:cNvPr id="312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2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2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3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3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3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grpSp>
            <p:nvGrpSpPr>
              <p:cNvPr id="55348" name="Group 61"/>
              <p:cNvGrpSpPr>
                <a:grpSpLocks/>
              </p:cNvGrpSpPr>
              <p:nvPr userDrawn="1"/>
            </p:nvGrpSpPr>
            <p:grpSpPr bwMode="auto">
              <a:xfrm>
                <a:off x="5381" y="3085"/>
                <a:ext cx="227" cy="132"/>
                <a:chOff x="5381" y="3085"/>
                <a:chExt cx="227" cy="132"/>
              </a:xfrm>
            </p:grpSpPr>
            <p:sp>
              <p:nvSpPr>
                <p:cNvPr id="55349"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5350"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5351"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55352"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grpSp>
        </p:grpSp>
      </p:grpSp>
      <p:sp>
        <p:nvSpPr>
          <p:cNvPr id="3138"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139"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914400" eaLnBrk="1" hangingPunct="1">
              <a:defRPr sz="1000">
                <a:solidFill>
                  <a:srgbClr val="FFFFFF"/>
                </a:solidFill>
                <a:effectLst>
                  <a:outerShdw blurRad="38100" dist="38100" dir="2700000" algn="tl">
                    <a:srgbClr val="000000"/>
                  </a:outerShdw>
                </a:effectLst>
                <a:latin typeface="Arial"/>
                <a:ea typeface="+mn-ea"/>
                <a:cs typeface="+mn-cs"/>
              </a:defRPr>
            </a:lvl1pPr>
          </a:lstStyle>
          <a:p>
            <a:pPr>
              <a:defRPr/>
            </a:pPr>
            <a:endParaRPr lang="en-US"/>
          </a:p>
        </p:txBody>
      </p:sp>
      <p:sp>
        <p:nvSpPr>
          <p:cNvPr id="3140"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000">
                <a:solidFill>
                  <a:srgbClr val="FFFFFF"/>
                </a:solidFill>
                <a:effectLst>
                  <a:outerShdw blurRad="38100" dist="38100" dir="2700000" algn="tl">
                    <a:srgbClr val="000000"/>
                  </a:outerShdw>
                </a:effectLst>
                <a:latin typeface="Arial"/>
                <a:ea typeface="+mn-ea"/>
                <a:cs typeface="+mn-cs"/>
              </a:defRPr>
            </a:lvl1pPr>
          </a:lstStyle>
          <a:p>
            <a:pPr>
              <a:defRPr/>
            </a:pPr>
            <a:endParaRPr lang="en-US"/>
          </a:p>
        </p:txBody>
      </p:sp>
      <p:sp>
        <p:nvSpPr>
          <p:cNvPr id="3141"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000">
                <a:solidFill>
                  <a:srgbClr val="FFFFFF"/>
                </a:solidFill>
                <a:effectLst>
                  <a:outerShdw blurRad="38100" dist="38100" dir="2700000" algn="tl">
                    <a:srgbClr val="000000"/>
                  </a:outerShdw>
                </a:effectLst>
              </a:defRPr>
            </a:lvl1pPr>
          </a:lstStyle>
          <a:p>
            <a:fld id="{C9D009E2-628F-4619-BCAB-4DD6281879D2}" type="slidenum">
              <a:rPr lang="en-US" altLang="vi-VN"/>
              <a:pPr/>
              <a:t>‹#›</a:t>
            </a:fld>
            <a:endParaRPr lang="en-US" altLang="vi-VN"/>
          </a:p>
        </p:txBody>
      </p:sp>
      <p:sp>
        <p:nvSpPr>
          <p:cNvPr id="3142"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10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 id="2147485116" r:id="rId12"/>
    <p:sldLayoutId id="2147485117" r:id="rId13"/>
    <p:sldLayoutId id="2147485118"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24"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24"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24"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24"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2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2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2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2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ea typeface="ＭＳ Ｐゴシック" pitchFamily="2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24" charset="-128"/>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ea typeface="ＭＳ Ｐゴシック" pitchFamily="2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658" name="Group 2"/>
          <p:cNvGrpSpPr>
            <a:grpSpLocks/>
          </p:cNvGrpSpPr>
          <p:nvPr/>
        </p:nvGrpSpPr>
        <p:grpSpPr bwMode="auto">
          <a:xfrm>
            <a:off x="3175" y="4267200"/>
            <a:ext cx="9140825" cy="2590800"/>
            <a:chOff x="2" y="2688"/>
            <a:chExt cx="5758" cy="1632"/>
          </a:xfrm>
        </p:grpSpPr>
        <p:sp>
          <p:nvSpPr>
            <p:cNvPr id="70664"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0665" name="Group 4"/>
            <p:cNvGrpSpPr>
              <a:grpSpLocks/>
            </p:cNvGrpSpPr>
            <p:nvPr/>
          </p:nvGrpSpPr>
          <p:grpSpPr bwMode="auto">
            <a:xfrm>
              <a:off x="1776" y="3024"/>
              <a:ext cx="3929" cy="1290"/>
              <a:chOff x="1776" y="3024"/>
              <a:chExt cx="3929" cy="1290"/>
            </a:xfrm>
          </p:grpSpPr>
          <p:grpSp>
            <p:nvGrpSpPr>
              <p:cNvPr id="70666" name="Group 5"/>
              <p:cNvGrpSpPr>
                <a:grpSpLocks/>
              </p:cNvGrpSpPr>
              <p:nvPr userDrawn="1"/>
            </p:nvGrpSpPr>
            <p:grpSpPr bwMode="auto">
              <a:xfrm>
                <a:off x="2268" y="3934"/>
                <a:ext cx="638" cy="377"/>
                <a:chOff x="2268" y="3934"/>
                <a:chExt cx="638" cy="377"/>
              </a:xfrm>
            </p:grpSpPr>
            <p:sp>
              <p:nvSpPr>
                <p:cNvPr id="307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7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sp>
            <p:nvSpPr>
              <p:cNvPr id="308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8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1"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2"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3"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4"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5"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6"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09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70682"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0683"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0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70687"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07"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8"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09"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0"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1"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2"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3"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4"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5"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6"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17"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70699" name="Freeform 46"/>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0700"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0701"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0702"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0703"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0704" name="Freeform 51"/>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0705"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2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nvGrpSpPr>
              <p:cNvPr id="70707" name="Group 54"/>
              <p:cNvGrpSpPr>
                <a:grpSpLocks/>
              </p:cNvGrpSpPr>
              <p:nvPr userDrawn="1"/>
            </p:nvGrpSpPr>
            <p:grpSpPr bwMode="auto">
              <a:xfrm>
                <a:off x="4546" y="3608"/>
                <a:ext cx="518" cy="319"/>
                <a:chOff x="4546" y="3608"/>
                <a:chExt cx="518" cy="319"/>
              </a:xfrm>
            </p:grpSpPr>
            <p:sp>
              <p:nvSpPr>
                <p:cNvPr id="312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2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2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3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3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sp>
              <p:nvSpPr>
                <p:cNvPr id="313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lgn="ctr" defTabSz="914400" eaLnBrk="0" hangingPunct="0">
                    <a:defRPr/>
                  </a:pPr>
                  <a:endParaRPr lang="en-US" sz="2400">
                    <a:solidFill>
                      <a:srgbClr val="FFFFFF"/>
                    </a:solidFill>
                    <a:latin typeface="Times" pitchFamily="24" charset="0"/>
                    <a:ea typeface="ＭＳ Ｐゴシック" charset="0"/>
                    <a:cs typeface="ＭＳ Ｐゴシック" charset="0"/>
                  </a:endParaRPr>
                </a:p>
              </p:txBody>
            </p:sp>
          </p:grpSp>
          <p:grpSp>
            <p:nvGrpSpPr>
              <p:cNvPr id="70708" name="Group 61"/>
              <p:cNvGrpSpPr>
                <a:grpSpLocks/>
              </p:cNvGrpSpPr>
              <p:nvPr userDrawn="1"/>
            </p:nvGrpSpPr>
            <p:grpSpPr bwMode="auto">
              <a:xfrm>
                <a:off x="5381" y="3085"/>
                <a:ext cx="227" cy="132"/>
                <a:chOff x="5381" y="3085"/>
                <a:chExt cx="227" cy="132"/>
              </a:xfrm>
            </p:grpSpPr>
            <p:sp>
              <p:nvSpPr>
                <p:cNvPr id="70709"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70710"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70711"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70712"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grpSp>
        </p:grpSp>
      </p:grpSp>
      <p:sp>
        <p:nvSpPr>
          <p:cNvPr id="3138"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139"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914400" eaLnBrk="1" hangingPunct="1">
              <a:defRPr sz="1000">
                <a:solidFill>
                  <a:srgbClr val="FFFFFF"/>
                </a:solidFill>
                <a:effectLst>
                  <a:outerShdw blurRad="38100" dist="38100" dir="2700000" algn="tl">
                    <a:srgbClr val="000000"/>
                  </a:outerShdw>
                </a:effectLst>
                <a:latin typeface="Arial"/>
                <a:ea typeface="+mn-ea"/>
                <a:cs typeface="+mn-cs"/>
              </a:defRPr>
            </a:lvl1pPr>
          </a:lstStyle>
          <a:p>
            <a:pPr>
              <a:defRPr/>
            </a:pPr>
            <a:endParaRPr lang="en-US"/>
          </a:p>
        </p:txBody>
      </p:sp>
      <p:sp>
        <p:nvSpPr>
          <p:cNvPr id="3140"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000">
                <a:solidFill>
                  <a:srgbClr val="FFFFFF"/>
                </a:solidFill>
                <a:effectLst>
                  <a:outerShdw blurRad="38100" dist="38100" dir="2700000" algn="tl">
                    <a:srgbClr val="000000"/>
                  </a:outerShdw>
                </a:effectLst>
                <a:latin typeface="Arial"/>
                <a:ea typeface="+mn-ea"/>
                <a:cs typeface="+mn-cs"/>
              </a:defRPr>
            </a:lvl1pPr>
          </a:lstStyle>
          <a:p>
            <a:pPr>
              <a:defRPr/>
            </a:pPr>
            <a:endParaRPr lang="en-US"/>
          </a:p>
        </p:txBody>
      </p:sp>
      <p:sp>
        <p:nvSpPr>
          <p:cNvPr id="3141"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000">
                <a:solidFill>
                  <a:srgbClr val="FFFFFF"/>
                </a:solidFill>
                <a:effectLst>
                  <a:outerShdw blurRad="38100" dist="38100" dir="2700000" algn="tl">
                    <a:srgbClr val="000000"/>
                  </a:outerShdw>
                </a:effectLst>
              </a:defRPr>
            </a:lvl1pPr>
          </a:lstStyle>
          <a:p>
            <a:fld id="{DB7E9CA8-8BB3-423F-9CE1-73A2E465B30C}" type="slidenum">
              <a:rPr lang="en-US" altLang="vi-VN"/>
              <a:pPr/>
              <a:t>‹#›</a:t>
            </a:fld>
            <a:endParaRPr lang="en-US" altLang="vi-VN"/>
          </a:p>
        </p:txBody>
      </p:sp>
      <p:sp>
        <p:nvSpPr>
          <p:cNvPr id="3142"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31" r:id="rId13"/>
    <p:sldLayoutId id="2147485132"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24"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24"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24"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24"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2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2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2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2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ea typeface="ＭＳ Ｐゴシック" pitchFamily="2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24" charset="-128"/>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ea typeface="ＭＳ Ｐゴシック" pitchFamily="2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defTabSz="914400" eaLnBrk="0" hangingPunct="0">
              <a:defRPr sz="1400" b="0">
                <a:solidFill>
                  <a:srgbClr val="000000"/>
                </a:solidFill>
                <a:latin typeface="Arial" charset="0"/>
                <a:ea typeface="Osaka"/>
                <a:cs typeface="Osaka"/>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defTabSz="914400" eaLnBrk="0" hangingPunct="0">
              <a:defRPr sz="1400" b="0">
                <a:solidFill>
                  <a:srgbClr val="000000"/>
                </a:solidFill>
                <a:latin typeface="Arial" charset="0"/>
                <a:ea typeface="Osaka"/>
                <a:cs typeface="Osaka"/>
              </a:defRPr>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000000"/>
                </a:solidFill>
                <a:ea typeface="Osaka" charset="-128"/>
              </a:defRPr>
            </a:lvl1pPr>
          </a:lstStyle>
          <a:p>
            <a:fld id="{1D3A3A12-DC39-4AE4-8E91-04C3D428949D}"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43.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sg/imgres?imgurl=img.163.com/sms/mm/love.jpg&amp;imgrefurl=http://mm.163.com/express.jsp&amp;h=350&amp;w=420&amp;prev=/images?q=Love&amp;start=20&amp;svnum=10&amp;hl=en&amp;lr=&amp;ie=UTF-8&amp;oe=UTF-8&amp;sa=N" TargetMode="External"/><Relationship Id="rId4"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29"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9397" name="Photo Editor Photo" r:id="rId4" imgW="3711262" imgH="2903472" progId="MSPhotoEd.3">
                  <p:embed/>
                </p:oleObj>
              </mc:Choice>
              <mc:Fallback>
                <p:oleObj name="Photo Editor Photo" r:id="rId4" imgW="3711262" imgH="2903472"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3195" r="3334" b="4128"/>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 Box 5"/>
          <p:cNvSpPr txBox="1">
            <a:spLocks noChangeArrowheads="1"/>
          </p:cNvSpPr>
          <p:nvPr/>
        </p:nvSpPr>
        <p:spPr bwMode="auto">
          <a:xfrm>
            <a:off x="0" y="5832475"/>
            <a:ext cx="5580063" cy="896938"/>
          </a:xfrm>
          <a:prstGeom prst="rect">
            <a:avLst/>
          </a:prstGeom>
          <a:noFill/>
          <a:ln w="9525">
            <a:noFill/>
            <a:miter lim="800000"/>
            <a:headEnd/>
            <a:tailEnd/>
          </a:ln>
          <a:effec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vi-VN" sz="2000" b="1">
                <a:solidFill>
                  <a:srgbClr val="FFFFFF"/>
                </a:solidFill>
                <a:effectLst>
                  <a:outerShdw blurRad="38100" dist="38100" dir="2700000" algn="tl">
                    <a:srgbClr val="5F5F5F"/>
                  </a:outerShdw>
                </a:effectLst>
                <a:cs typeface="Arial" panose="020B0604020202020204" pitchFamily="34" charset="0"/>
              </a:rPr>
              <a:t>Dr. Rick Griffith, </a:t>
            </a:r>
          </a:p>
          <a:p>
            <a:pPr eaLnBrk="1" hangingPunct="1"/>
            <a:r>
              <a:rPr lang="en-US" altLang="vi-VN" sz="2000" b="1">
                <a:solidFill>
                  <a:srgbClr val="FFFFFF"/>
                </a:solidFill>
                <a:effectLst>
                  <a:outerShdw blurRad="38100" dist="38100" dir="2700000" algn="tl">
                    <a:srgbClr val="5F5F5F"/>
                  </a:outerShdw>
                </a:effectLst>
                <a:cs typeface="Arial" panose="020B0604020202020204" pitchFamily="34" charset="0"/>
              </a:rPr>
              <a:t>Singapore Bible College</a:t>
            </a:r>
          </a:p>
          <a:p>
            <a:pPr eaLnBrk="1" hangingPunct="1"/>
            <a:r>
              <a:rPr lang="en-US" altLang="vi-VN" sz="2000" b="1">
                <a:solidFill>
                  <a:srgbClr val="FFFFFF"/>
                </a:solidFill>
                <a:effectLst>
                  <a:outerShdw blurRad="38100" dist="38100" dir="2700000" algn="tl">
                    <a:srgbClr val="5F5F5F"/>
                  </a:outerShdw>
                </a:effectLst>
                <a:cs typeface="Arial" panose="020B0604020202020204" pitchFamily="34" charset="0"/>
              </a:rPr>
              <a:t>www.biblestudydownloads.com</a:t>
            </a:r>
          </a:p>
        </p:txBody>
      </p:sp>
      <p:sp>
        <p:nvSpPr>
          <p:cNvPr id="99331" name="Text Box 4"/>
          <p:cNvSpPr txBox="1">
            <a:spLocks noChangeArrowheads="1"/>
          </p:cNvSpPr>
          <p:nvPr/>
        </p:nvSpPr>
        <p:spPr bwMode="auto">
          <a:xfrm>
            <a:off x="7543800" y="4156075"/>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defTabSz="914400"/>
            <a:r>
              <a:rPr lang="en-US" altLang="vi-VN" sz="2000">
                <a:solidFill>
                  <a:srgbClr val="FFFFCC"/>
                </a:solidFill>
                <a:cs typeface="Arial" panose="020B0604020202020204" pitchFamily="34" charset="0"/>
              </a:rPr>
              <a:t>Walk Thru the Bible</a:t>
            </a:r>
          </a:p>
        </p:txBody>
      </p:sp>
      <p:sp>
        <p:nvSpPr>
          <p:cNvPr id="50181" name="Rectangle 5"/>
          <p:cNvSpPr>
            <a:spLocks noGrp="1" noChangeArrowheads="1"/>
          </p:cNvSpPr>
          <p:nvPr>
            <p:ph type="title" idx="4294967295"/>
          </p:nvPr>
        </p:nvSpPr>
        <p:spPr>
          <a:xfrm>
            <a:off x="5715000" y="4800600"/>
            <a:ext cx="3276600" cy="2057400"/>
          </a:xfrm>
          <a:effectLst>
            <a:outerShdw blurRad="63500" dist="38099" dir="2700000" algn="ctr" rotWithShape="0">
              <a:schemeClr val="bg1">
                <a:alpha val="74997"/>
              </a:schemeClr>
            </a:outerShdw>
          </a:effectLst>
        </p:spPr>
        <p:txBody>
          <a:bodyPr/>
          <a:lstStyle/>
          <a:p>
            <a:pPr>
              <a:defRPr/>
            </a:pPr>
            <a:r>
              <a:rPr lang="en-US" dirty="0" err="1" smtClean="0">
                <a:solidFill>
                  <a:schemeClr val="tx1"/>
                </a:solidFill>
                <a:ea typeface="+mj-ea"/>
              </a:rPr>
              <a:t>Nhã</a:t>
            </a:r>
            <a:r>
              <a:rPr lang="en-US" dirty="0" smtClean="0">
                <a:solidFill>
                  <a:schemeClr val="tx1"/>
                </a:solidFill>
                <a:ea typeface="+mj-ea"/>
              </a:rPr>
              <a:t> Ca</a:t>
            </a:r>
            <a:endParaRPr lang="en-US" dirty="0">
              <a:solidFill>
                <a:schemeClr val="tx1"/>
              </a:solidFill>
              <a:ea typeface="+mj-ea"/>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7761" name="Picture 6" descr="94054"/>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title"/>
          </p:nvPr>
        </p:nvSpPr>
        <p:spPr>
          <a:xfrm>
            <a:off x="0" y="-76200"/>
            <a:ext cx="8229600" cy="762000"/>
          </a:xfrm>
          <a:effectLst>
            <a:outerShdw blurRad="63500" dist="35921" dir="2700000" algn="ctr" rotWithShape="0">
              <a:schemeClr val="bg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chorCtr="1"/>
          <a:lstStyle/>
          <a:p>
            <a:pPr algn="ctr">
              <a:defRPr/>
            </a:pPr>
            <a:r>
              <a:rPr lang="en-US" b="1" i="0" dirty="0" err="1" smtClean="0">
                <a:effectLst>
                  <a:glow rad="241300">
                    <a:schemeClr val="bg1">
                      <a:alpha val="85000"/>
                    </a:schemeClr>
                  </a:glow>
                </a:effectLst>
                <a:latin typeface="Arial Black" pitchFamily="-112" charset="0"/>
                <a:ea typeface="+mj-ea"/>
                <a:cs typeface="+mj-cs"/>
              </a:rPr>
              <a:t>Quyền</a:t>
            </a:r>
            <a:r>
              <a:rPr lang="en-US" b="1" i="0" dirty="0" smtClean="0">
                <a:effectLst>
                  <a:glow rad="241300">
                    <a:schemeClr val="bg1">
                      <a:alpha val="85000"/>
                    </a:schemeClr>
                  </a:glow>
                </a:effectLst>
                <a:latin typeface="Arial Black" pitchFamily="-112" charset="0"/>
                <a:ea typeface="+mj-ea"/>
                <a:cs typeface="+mj-cs"/>
              </a:rPr>
              <a:t> </a:t>
            </a:r>
            <a:r>
              <a:rPr lang="en-US" b="1" i="0" dirty="0" err="1" smtClean="0">
                <a:effectLst>
                  <a:glow rad="241300">
                    <a:schemeClr val="bg1">
                      <a:alpha val="85000"/>
                    </a:schemeClr>
                  </a:glow>
                </a:effectLst>
                <a:latin typeface="Arial Black" pitchFamily="-112" charset="0"/>
                <a:ea typeface="+mj-ea"/>
                <a:cs typeface="+mj-cs"/>
              </a:rPr>
              <a:t>tác</a:t>
            </a:r>
            <a:r>
              <a:rPr lang="en-US" b="1" i="0" dirty="0" smtClean="0">
                <a:effectLst>
                  <a:glow rad="241300">
                    <a:schemeClr val="bg1">
                      <a:alpha val="85000"/>
                    </a:schemeClr>
                  </a:glow>
                </a:effectLst>
                <a:latin typeface="Arial Black" pitchFamily="-112" charset="0"/>
                <a:ea typeface="+mj-ea"/>
                <a:cs typeface="+mj-cs"/>
              </a:rPr>
              <a:t> </a:t>
            </a:r>
            <a:r>
              <a:rPr lang="en-US" b="1" i="0" dirty="0" err="1" smtClean="0">
                <a:effectLst>
                  <a:glow rad="241300">
                    <a:schemeClr val="bg1">
                      <a:alpha val="85000"/>
                    </a:schemeClr>
                  </a:glow>
                </a:effectLst>
                <a:latin typeface="Arial Black" pitchFamily="-112" charset="0"/>
                <a:ea typeface="+mj-ea"/>
                <a:cs typeface="+mj-cs"/>
              </a:rPr>
              <a:t>giả</a:t>
            </a:r>
            <a:endParaRPr lang="en-US" b="1" i="0" dirty="0">
              <a:effectLst>
                <a:glow rad="241300">
                  <a:schemeClr val="bg1">
                    <a:alpha val="85000"/>
                  </a:schemeClr>
                </a:glow>
              </a:effectLst>
              <a:latin typeface="Arial Black" pitchFamily="-112" charset="0"/>
              <a:ea typeface="+mj-ea"/>
              <a:cs typeface="+mj-cs"/>
            </a:endParaRPr>
          </a:p>
        </p:txBody>
      </p:sp>
      <p:sp>
        <p:nvSpPr>
          <p:cNvPr id="54276" name="Rectangle 4"/>
          <p:cNvSpPr>
            <a:spLocks noGrp="1" noChangeArrowheads="1"/>
          </p:cNvSpPr>
          <p:nvPr>
            <p:ph type="body" sz="half" idx="1"/>
          </p:nvPr>
        </p:nvSpPr>
        <p:spPr>
          <a:xfrm>
            <a:off x="152400" y="838200"/>
            <a:ext cx="8915400" cy="5867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57200" indent="-457200">
              <a:buFontTx/>
              <a:buNone/>
              <a:defRPr/>
            </a:pPr>
            <a:r>
              <a:rPr lang="en-US" altLang="zh-CN" b="1" dirty="0" err="1" smtClean="0">
                <a:effectLst>
                  <a:glow rad="241300">
                    <a:schemeClr val="bg1">
                      <a:alpha val="85000"/>
                    </a:schemeClr>
                  </a:glow>
                </a:effectLst>
                <a:ea typeface="SimSun" pitchFamily="2" charset="-122"/>
              </a:rPr>
              <a:t>Nhiều</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bằng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chứng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ủng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hộ</a:t>
            </a:r>
            <a:r>
              <a:rPr lang="en-US" altLang="zh-CN" b="1" dirty="0" smtClean="0">
                <a:effectLst>
                  <a:glow rad="241300">
                    <a:schemeClr val="bg1">
                      <a:alpha val="85000"/>
                    </a:schemeClr>
                  </a:glow>
                </a:effectLst>
                <a:ea typeface="SimSun" pitchFamily="2" charset="-122"/>
              </a:rPr>
              <a:t> Sa-</a:t>
            </a:r>
            <a:r>
              <a:rPr lang="en-US" altLang="zh-CN" b="1" dirty="0" err="1" smtClean="0">
                <a:effectLst>
                  <a:glow rad="241300">
                    <a:schemeClr val="bg1">
                      <a:alpha val="85000"/>
                    </a:schemeClr>
                  </a:glow>
                </a:effectLst>
                <a:ea typeface="SimSun" pitchFamily="2" charset="-122"/>
              </a:rPr>
              <a:t>lô</a:t>
            </a:r>
            <a:r>
              <a:rPr lang="en-US" altLang="zh-CN" b="1" dirty="0" smtClean="0">
                <a:effectLst>
                  <a:glow rad="241300">
                    <a:schemeClr val="bg1">
                      <a:alpha val="85000"/>
                    </a:schemeClr>
                  </a:glow>
                </a:effectLst>
                <a:ea typeface="SimSun" pitchFamily="2" charset="-122"/>
              </a:rPr>
              <a:t>-</a:t>
            </a:r>
            <a:r>
              <a:rPr lang="en-US" altLang="zh-CN" b="1" dirty="0" err="1" smtClean="0">
                <a:effectLst>
                  <a:glow rad="241300">
                    <a:schemeClr val="bg1">
                      <a:alpha val="85000"/>
                    </a:schemeClr>
                  </a:glow>
                </a:effectLst>
                <a:ea typeface="SimSun" pitchFamily="2" charset="-122"/>
              </a:rPr>
              <a:t>môn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là</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tác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giả</a:t>
            </a:r>
            <a:r>
              <a:rPr lang="en-US" altLang="zh-CN" b="1" dirty="0" smtClean="0">
                <a:effectLst>
                  <a:glow rad="241300">
                    <a:schemeClr val="bg1">
                      <a:alpha val="85000"/>
                    </a:schemeClr>
                  </a:glow>
                </a:effectLst>
                <a:ea typeface="SimSun" pitchFamily="2" charset="-122"/>
              </a:rPr>
              <a:t>:</a:t>
            </a:r>
            <a:endParaRPr lang="en-US" altLang="zh-CN" b="1" dirty="0">
              <a:effectLst>
                <a:glow rad="241300">
                  <a:schemeClr val="bg1">
                    <a:alpha val="85000"/>
                  </a:schemeClr>
                </a:glow>
              </a:effectLst>
              <a:ea typeface="SimSun" pitchFamily="2" charset="-122"/>
            </a:endParaRPr>
          </a:p>
          <a:p>
            <a:pPr marL="514350" indent="-514350">
              <a:buFont typeface="+mj-lt"/>
              <a:buAutoNum type="arabicPeriod" startAt="5"/>
              <a:defRPr/>
            </a:pPr>
            <a:r>
              <a:rPr lang="en-US" altLang="zh-CN" b="1" dirty="0" err="1" smtClean="0">
                <a:effectLst>
                  <a:glow rad="241300">
                    <a:schemeClr val="bg1">
                      <a:alpha val="85000"/>
                    </a:schemeClr>
                  </a:glow>
                </a:effectLst>
                <a:ea typeface="SimSun" pitchFamily="2" charset="-122"/>
              </a:rPr>
              <a:t>Niềm</a:t>
            </a:r>
            <a:r>
              <a:rPr lang="en-US" altLang="zh-CN" b="1" dirty="0" smtClean="0">
                <a:effectLst>
                  <a:glow rad="241300">
                    <a:schemeClr val="bg1">
                      <a:alpha val="85000"/>
                    </a:schemeClr>
                  </a:glow>
                </a:effectLst>
                <a:ea typeface="SimSun" pitchFamily="2" charset="-122"/>
              </a:rPr>
              <a:t> say </a:t>
            </a:r>
            <a:r>
              <a:rPr lang="en-US" altLang="zh-CN" b="1" dirty="0" err="1" smtClean="0">
                <a:effectLst>
                  <a:glow rad="241300">
                    <a:schemeClr val="bg1">
                      <a:alpha val="85000"/>
                    </a:schemeClr>
                  </a:glow>
                </a:effectLst>
                <a:ea typeface="SimSun" pitchFamily="2" charset="-122"/>
              </a:rPr>
              <a:t>mê</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của</a:t>
            </a:r>
            <a:r>
              <a:rPr lang="en-US" altLang="zh-CN" b="1" dirty="0" smtClean="0">
                <a:effectLst>
                  <a:glow rad="241300">
                    <a:schemeClr val="bg1">
                      <a:alpha val="85000"/>
                    </a:schemeClr>
                  </a:glow>
                </a:effectLst>
                <a:ea typeface="SimSun" pitchFamily="2" charset="-122"/>
              </a:rPr>
              <a:t> Sa-</a:t>
            </a:r>
            <a:r>
              <a:rPr lang="en-US" altLang="zh-CN" b="1" dirty="0" err="1" smtClean="0">
                <a:effectLst>
                  <a:glow rad="241300">
                    <a:schemeClr val="bg1">
                      <a:alpha val="85000"/>
                    </a:schemeClr>
                  </a:glow>
                </a:effectLst>
                <a:ea typeface="SimSun" pitchFamily="2" charset="-122"/>
              </a:rPr>
              <a:t>lô</a:t>
            </a:r>
            <a:r>
              <a:rPr lang="en-US" altLang="zh-CN" b="1" dirty="0" smtClean="0">
                <a:effectLst>
                  <a:glow rad="241300">
                    <a:schemeClr val="bg1">
                      <a:alpha val="85000"/>
                    </a:schemeClr>
                  </a:glow>
                </a:effectLst>
                <a:ea typeface="SimSun" pitchFamily="2" charset="-122"/>
              </a:rPr>
              <a:t>-</a:t>
            </a:r>
            <a:r>
              <a:rPr lang="en-US" altLang="zh-CN" b="1" dirty="0" err="1" smtClean="0">
                <a:effectLst>
                  <a:glow rad="241300">
                    <a:schemeClr val="bg1">
                      <a:alpha val="85000"/>
                    </a:schemeClr>
                  </a:glow>
                </a:effectLst>
                <a:ea typeface="SimSun" pitchFamily="2" charset="-122"/>
              </a:rPr>
              <a:t>mô</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nơi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thiên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nhiên</a:t>
            </a:r>
            <a:r>
              <a:rPr lang="en-US" altLang="zh-CN" b="1" dirty="0" smtClean="0">
                <a:effectLst>
                  <a:glow rad="241300">
                    <a:schemeClr val="bg1">
                      <a:alpha val="85000"/>
                    </a:schemeClr>
                  </a:glow>
                </a:effectLst>
                <a:ea typeface="SimSun" pitchFamily="2" charset="-122"/>
              </a:rPr>
              <a:t> (1 </a:t>
            </a:r>
            <a:r>
              <a:rPr lang="en-US" altLang="zh-CN" b="1" dirty="0" err="1" smtClean="0">
                <a:effectLst>
                  <a:glow rad="241300">
                    <a:schemeClr val="bg1">
                      <a:alpha val="85000"/>
                    </a:schemeClr>
                  </a:glow>
                </a:effectLst>
                <a:ea typeface="SimSun" pitchFamily="2" charset="-122"/>
              </a:rPr>
              <a:t>Các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vua</a:t>
            </a:r>
            <a:r>
              <a:rPr lang="en-US" altLang="zh-CN" b="1" dirty="0" smtClean="0">
                <a:effectLst>
                  <a:glow rad="241300">
                    <a:schemeClr val="bg1">
                      <a:alpha val="85000"/>
                    </a:schemeClr>
                  </a:glow>
                </a:effectLst>
                <a:ea typeface="SimSun" pitchFamily="2" charset="-122"/>
              </a:rPr>
              <a:t> 4:33) </a:t>
            </a:r>
            <a:r>
              <a:rPr lang="en-US" altLang="zh-CN" b="1" dirty="0" err="1" smtClean="0">
                <a:effectLst>
                  <a:glow rad="241300">
                    <a:schemeClr val="bg1">
                      <a:alpha val="85000"/>
                    </a:schemeClr>
                  </a:glow>
                </a:effectLst>
                <a:ea typeface="SimSun" pitchFamily="2" charset="-122"/>
              </a:rPr>
              <a:t>là</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rõ</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ràng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trong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nhiều</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lần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đề</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cập</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đến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cây</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cối</a:t>
            </a:r>
            <a:r>
              <a:rPr lang="en-US" altLang="zh-CN" b="1" dirty="0" smtClean="0">
                <a:effectLst>
                  <a:glow rad="241300">
                    <a:schemeClr val="bg1">
                      <a:alpha val="85000"/>
                    </a:schemeClr>
                  </a:glow>
                </a:effectLst>
                <a:ea typeface="SimSun" pitchFamily="2" charset="-122"/>
              </a:rPr>
              <a:t> (1:17), </a:t>
            </a:r>
            <a:r>
              <a:rPr lang="en-US" altLang="zh-CN" b="1" dirty="0" err="1" smtClean="0">
                <a:effectLst>
                  <a:glow rad="241300">
                    <a:schemeClr val="bg1">
                      <a:alpha val="85000"/>
                    </a:schemeClr>
                  </a:glow>
                </a:effectLst>
                <a:ea typeface="SimSun" pitchFamily="2" charset="-122"/>
              </a:rPr>
              <a:t>động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vật</a:t>
            </a:r>
            <a:r>
              <a:rPr lang="en-US" altLang="zh-CN" b="1" dirty="0" smtClean="0">
                <a:effectLst>
                  <a:glow rad="241300">
                    <a:schemeClr val="bg1">
                      <a:alpha val="85000"/>
                    </a:schemeClr>
                  </a:glow>
                </a:effectLst>
                <a:ea typeface="SimSun" pitchFamily="2" charset="-122"/>
              </a:rPr>
              <a:t> (1:8,9), </a:t>
            </a:r>
            <a:r>
              <a:rPr lang="en-US" altLang="zh-CN" b="1" dirty="0" err="1" smtClean="0">
                <a:effectLst>
                  <a:glow rad="241300">
                    <a:schemeClr val="bg1">
                      <a:alpha val="85000"/>
                    </a:schemeClr>
                  </a:glow>
                </a:effectLst>
                <a:ea typeface="SimSun" pitchFamily="2" charset="-122"/>
              </a:rPr>
              <a:t>khoáng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sản</a:t>
            </a:r>
            <a:r>
              <a:rPr lang="en-US" altLang="zh-CN" b="1" dirty="0" smtClean="0">
                <a:effectLst>
                  <a:glow rad="241300">
                    <a:schemeClr val="bg1">
                      <a:alpha val="85000"/>
                    </a:schemeClr>
                  </a:glow>
                </a:effectLst>
                <a:ea typeface="SimSun" pitchFamily="2" charset="-122"/>
              </a:rPr>
              <a:t> (8:11) &amp; </a:t>
            </a:r>
            <a:r>
              <a:rPr lang="en-US" altLang="zh-CN" b="1" dirty="0" err="1" smtClean="0">
                <a:effectLst>
                  <a:glow rad="241300">
                    <a:schemeClr val="bg1">
                      <a:alpha val="85000"/>
                    </a:schemeClr>
                  </a:glow>
                </a:effectLst>
                <a:ea typeface="SimSun" pitchFamily="2" charset="-122"/>
              </a:rPr>
              <a:t>trang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sức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quý</a:t>
            </a:r>
            <a:r>
              <a:rPr lang="en-US" altLang="zh-CN" b="1" dirty="0" smtClean="0">
                <a:effectLst>
                  <a:glow rad="241300">
                    <a:schemeClr val="bg1">
                      <a:alpha val="85000"/>
                    </a:schemeClr>
                  </a:glow>
                </a:effectLst>
                <a:ea typeface="SimSun" pitchFamily="2" charset="-122"/>
              </a:rPr>
              <a:t> (4:9) </a:t>
            </a:r>
          </a:p>
          <a:p>
            <a:pPr marL="514350" indent="-514350">
              <a:buFont typeface="+mj-lt"/>
              <a:buAutoNum type="arabicPeriod" startAt="5"/>
              <a:defRPr/>
            </a:pPr>
            <a:r>
              <a:rPr lang="en-US" altLang="zh-CN" b="1" dirty="0" err="1" smtClean="0">
                <a:effectLst>
                  <a:glow rad="241300">
                    <a:schemeClr val="bg1">
                      <a:alpha val="85000"/>
                    </a:schemeClr>
                  </a:glow>
                </a:effectLst>
                <a:ea typeface="SimSun" pitchFamily="2" charset="-122"/>
              </a:rPr>
              <a:t>Sách</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ghi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lại</a:t>
            </a:r>
            <a:r>
              <a:rPr lang="en-US" altLang="zh-CN" b="1" dirty="0" smtClean="0">
                <a:effectLst>
                  <a:glow rad="241300">
                    <a:schemeClr val="bg1">
                      <a:alpha val="85000"/>
                    </a:schemeClr>
                  </a:glow>
                </a:effectLst>
                <a:ea typeface="SimSun" pitchFamily="2" charset="-122"/>
              </a:rPr>
              <a:t> 18 </a:t>
            </a:r>
            <a:r>
              <a:rPr lang="en-US" altLang="zh-CN" b="1" dirty="0" err="1" smtClean="0">
                <a:effectLst>
                  <a:glow rad="241300">
                    <a:schemeClr val="bg1">
                      <a:alpha val="85000"/>
                    </a:schemeClr>
                  </a:glow>
                </a:effectLst>
                <a:ea typeface="SimSun" pitchFamily="2" charset="-122"/>
              </a:rPr>
              <a:t>địa</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điểm</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trong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khắp</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đế</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quốc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chỉ</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đến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một</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thời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kỳ</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trước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khi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nền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quân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chủ</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bị</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phân</a:t>
            </a:r>
            <a:r>
              <a:rPr lang="en-US" altLang="zh-CN" b="1" dirty="0" smtClean="0">
                <a:effectLst>
                  <a:glow rad="241300">
                    <a:schemeClr val="bg1">
                      <a:alpha val="85000"/>
                    </a:schemeClr>
                  </a:glow>
                </a:effectLst>
                <a:ea typeface="SimSun" pitchFamily="2" charset="-122"/>
              </a:rPr>
              <a:t> chia. </a:t>
            </a:r>
          </a:p>
          <a:p>
            <a:pPr marL="514350" indent="-514350">
              <a:buFont typeface="+mj-lt"/>
              <a:buAutoNum type="arabicPeriod" startAt="5"/>
              <a:defRPr/>
            </a:pPr>
            <a:r>
              <a:rPr lang="en-US" altLang="zh-CN" b="1" dirty="0" err="1" smtClean="0">
                <a:effectLst>
                  <a:glow rad="241300">
                    <a:schemeClr val="bg1">
                      <a:alpha val="85000"/>
                    </a:schemeClr>
                  </a:glow>
                </a:effectLst>
                <a:ea typeface="SimSun" pitchFamily="2" charset="-122"/>
              </a:rPr>
              <a:t>Nhiều</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vật</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đáng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giá</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mà</a:t>
            </a:r>
            <a:r>
              <a:rPr lang="en-US" altLang="zh-CN" b="1" dirty="0" smtClean="0">
                <a:effectLst>
                  <a:glow rad="241300">
                    <a:schemeClr val="bg1">
                      <a:alpha val="85000"/>
                    </a:schemeClr>
                  </a:glow>
                </a:effectLst>
                <a:ea typeface="SimSun" pitchFamily="2" charset="-122"/>
              </a:rPr>
              <a:t> Sa-</a:t>
            </a:r>
            <a:r>
              <a:rPr lang="en-US" altLang="zh-CN" b="1" dirty="0" err="1" smtClean="0">
                <a:effectLst>
                  <a:glow rad="241300">
                    <a:schemeClr val="bg1">
                      <a:alpha val="85000"/>
                    </a:schemeClr>
                  </a:glow>
                </a:effectLst>
                <a:ea typeface="SimSun" pitchFamily="2" charset="-122"/>
              </a:rPr>
              <a:t>lô</a:t>
            </a:r>
            <a:r>
              <a:rPr lang="en-US" altLang="zh-CN" b="1" dirty="0" smtClean="0">
                <a:effectLst>
                  <a:glow rad="241300">
                    <a:schemeClr val="bg1">
                      <a:alpha val="85000"/>
                    </a:schemeClr>
                  </a:glow>
                </a:effectLst>
                <a:ea typeface="SimSun" pitchFamily="2" charset="-122"/>
              </a:rPr>
              <a:t>-</a:t>
            </a:r>
            <a:r>
              <a:rPr lang="en-US" altLang="zh-CN" b="1" dirty="0" err="1" smtClean="0">
                <a:effectLst>
                  <a:glow rad="241300">
                    <a:schemeClr val="bg1">
                      <a:alpha val="85000"/>
                    </a:schemeClr>
                  </a:glow>
                </a:effectLst>
                <a:ea typeface="SimSun" pitchFamily="2" charset="-122"/>
              </a:rPr>
              <a:t>môn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nhập</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khẩu</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được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đề</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cập</a:t>
            </a:r>
            <a:r>
              <a:rPr lang="en-US" altLang="zh-CN" b="1" dirty="0" smtClean="0">
                <a:effectLst>
                  <a:glow rad="241300">
                    <a:schemeClr val="bg1">
                      <a:alpha val="85000"/>
                    </a:schemeClr>
                  </a:glow>
                </a:effectLst>
                <a:ea typeface="SimSun" pitchFamily="2" charset="-122"/>
              </a:rPr>
              <a:t> </a:t>
            </a:r>
            <a:r>
              <a:rPr lang="en-US" altLang="zh-CN" b="1" dirty="0">
                <a:effectLst>
                  <a:glow rad="241300">
                    <a:schemeClr val="bg1">
                      <a:alpha val="85000"/>
                    </a:schemeClr>
                  </a:glow>
                </a:effectLst>
                <a:ea typeface="SimSun" pitchFamily="2" charset="-122"/>
              </a:rPr>
              <a:t>(1:12-13; 3:6, 9).</a:t>
            </a:r>
          </a:p>
        </p:txBody>
      </p:sp>
      <p:sp>
        <p:nvSpPr>
          <p:cNvPr id="6" name="Text Box 4"/>
          <p:cNvSpPr txBox="1">
            <a:spLocks noChangeArrowheads="1"/>
          </p:cNvSpPr>
          <p:nvPr/>
        </p:nvSpPr>
        <p:spPr bwMode="auto">
          <a:xfrm>
            <a:off x="8229600" y="0"/>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defRPr/>
            </a:pPr>
            <a:r>
              <a:rPr lang="en-US" b="1" smtClean="0">
                <a:solidFill>
                  <a:srgbClr val="FFFFCC"/>
                </a:solidFill>
                <a:effectLst>
                  <a:glow rad="241300">
                    <a:schemeClr val="bg1">
                      <a:alpha val="85000"/>
                    </a:schemeClr>
                  </a:glow>
                </a:effectLst>
                <a:latin typeface="Arial"/>
                <a:cs typeface="Arial"/>
              </a:rPr>
              <a:t>426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4276">
                                            <p:txEl>
                                              <p:pRg st="1" end="1"/>
                                            </p:txEl>
                                          </p:spTgt>
                                        </p:tgtEl>
                                        <p:attrNameLst>
                                          <p:attrName>style.visibility</p:attrName>
                                        </p:attrNameLst>
                                      </p:cBhvr>
                                      <p:to>
                                        <p:strVal val="visible"/>
                                      </p:to>
                                    </p:set>
                                    <p:anim calcmode="lin" valueType="num">
                                      <p:cBhvr additive="base">
                                        <p:cTn id="13" dur="500" fill="hold"/>
                                        <p:tgtEl>
                                          <p:spTgt spid="542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4276">
                                            <p:txEl>
                                              <p:pRg st="2" end="2"/>
                                            </p:txEl>
                                          </p:spTgt>
                                        </p:tgtEl>
                                        <p:attrNameLst>
                                          <p:attrName>style.visibility</p:attrName>
                                        </p:attrNameLst>
                                      </p:cBhvr>
                                      <p:to>
                                        <p:strVal val="visible"/>
                                      </p:to>
                                    </p:set>
                                    <p:anim calcmode="lin" valueType="num">
                                      <p:cBhvr additive="base">
                                        <p:cTn id="19" dur="500" fill="hold"/>
                                        <p:tgtEl>
                                          <p:spTgt spid="542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4276">
                                            <p:txEl>
                                              <p:pRg st="3" end="3"/>
                                            </p:txEl>
                                          </p:spTgt>
                                        </p:tgtEl>
                                        <p:attrNameLst>
                                          <p:attrName>style.visibility</p:attrName>
                                        </p:attrNameLst>
                                      </p:cBhvr>
                                      <p:to>
                                        <p:strVal val="visible"/>
                                      </p:to>
                                    </p:set>
                                    <p:anim calcmode="lin" valueType="num">
                                      <p:cBhvr additive="base">
                                        <p:cTn id="25" dur="500" fill="hold"/>
                                        <p:tgtEl>
                                          <p:spTgt spid="5427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09" name="Rectangle 5"/>
          <p:cNvSpPr>
            <a:spLocks noGrp="1" noChangeArrowheads="1"/>
          </p:cNvSpPr>
          <p:nvPr>
            <p:ph type="title"/>
          </p:nvPr>
        </p:nvSpPr>
        <p:spPr>
          <a:xfrm>
            <a:off x="1981200" y="76200"/>
            <a:ext cx="5105400" cy="609600"/>
          </a:xfrm>
        </p:spPr>
        <p:txBody>
          <a:bodyPr anchor="ctr" anchorCtr="1"/>
          <a:lstStyle/>
          <a:p>
            <a:pPr algn="ctr"/>
            <a:r>
              <a:rPr lang="en-US" altLang="vi-VN" sz="4000" b="1" i="0" dirty="0" err="1" smtClean="0">
                <a:latin typeface="Arial" panose="020B0604020202020204" pitchFamily="34" charset="0"/>
                <a:ea typeface="ＭＳ Ｐゴシック" charset="-128"/>
              </a:rPr>
              <a:t>Hoàn</a:t>
            </a:r>
            <a:r>
              <a:rPr lang="en-US" altLang="vi-VN" sz="4000" b="1" i="0" dirty="0" smtClean="0">
                <a:latin typeface="Arial" panose="020B0604020202020204" pitchFamily="34" charset="0"/>
                <a:ea typeface="ＭＳ Ｐゴシック" charset="-128"/>
              </a:rPr>
              <a:t> </a:t>
            </a:r>
            <a:r>
              <a:rPr lang="en-US" altLang="vi-VN" sz="4000" b="1" i="0" dirty="0" err="1" smtClean="0">
                <a:latin typeface="Arial" panose="020B0604020202020204" pitchFamily="34" charset="0"/>
                <a:ea typeface="ＭＳ Ｐゴシック" charset="-128"/>
              </a:rPr>
              <a:t>cảnh</a:t>
            </a:r>
            <a:endParaRPr lang="en-US" altLang="vi-VN" sz="4000" b="1" i="0" dirty="0" smtClean="0">
              <a:latin typeface="Arial" panose="020B0604020202020204" pitchFamily="34" charset="0"/>
              <a:ea typeface="ＭＳ Ｐゴシック" charset="-128"/>
            </a:endParaRPr>
          </a:p>
        </p:txBody>
      </p:sp>
      <p:sp>
        <p:nvSpPr>
          <p:cNvPr id="119810" name="Text Box 4"/>
          <p:cNvSpPr txBox="1">
            <a:spLocks noChangeArrowheads="1"/>
          </p:cNvSpPr>
          <p:nvPr/>
        </p:nvSpPr>
        <p:spPr bwMode="auto">
          <a:xfrm>
            <a:off x="7848600" y="762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sz="2000" b="1">
                <a:solidFill>
                  <a:srgbClr val="FFFFCC"/>
                </a:solidFill>
                <a:cs typeface="Arial" panose="020B0604020202020204" pitchFamily="34" charset="0"/>
              </a:rPr>
              <a:t>426-427</a:t>
            </a:r>
          </a:p>
        </p:txBody>
      </p:sp>
      <p:sp>
        <p:nvSpPr>
          <p:cNvPr id="20486" name="Rectangle 6"/>
          <p:cNvSpPr>
            <a:spLocks noGrp="1" noChangeArrowheads="1"/>
          </p:cNvSpPr>
          <p:nvPr>
            <p:ph type="body" sz="half" idx="1"/>
          </p:nvPr>
        </p:nvSpPr>
        <p:spPr>
          <a:xfrm rot="21000000">
            <a:off x="292100" y="1289050"/>
            <a:ext cx="8429625" cy="3554413"/>
          </a:xfrm>
          <a:solidFill>
            <a:schemeClr val="tx1"/>
          </a:solidFill>
        </p:spPr>
        <p:txBody>
          <a:bodyPr/>
          <a:lstStyle/>
          <a:p>
            <a:pPr algn="ctr">
              <a:buFontTx/>
              <a:buNone/>
            </a:pPr>
            <a:r>
              <a:rPr lang="en-US" altLang="zh-CN" sz="2400" b="1" u="sng" dirty="0" err="1" smtClean="0">
                <a:solidFill>
                  <a:srgbClr val="010000"/>
                </a:solidFill>
                <a:latin typeface="Arial" panose="020B0604020202020204" pitchFamily="34" charset="0"/>
                <a:ea typeface="SimSun" panose="02010600030101010101" pitchFamily="2" charset="-122"/>
              </a:rPr>
              <a:t>Ngày</a:t>
            </a:r>
            <a:endParaRPr lang="en-US" altLang="zh-CN" sz="2400" b="1" u="sng" dirty="0" smtClean="0">
              <a:solidFill>
                <a:srgbClr val="010000"/>
              </a:solidFill>
              <a:latin typeface="Arial" panose="020B0604020202020204" pitchFamily="34" charset="0"/>
              <a:ea typeface="SimSun" panose="02010600030101010101" pitchFamily="2" charset="-122"/>
            </a:endParaRPr>
          </a:p>
          <a:p>
            <a:pPr algn="ctr">
              <a:buFontTx/>
              <a:buNone/>
            </a:pPr>
            <a:r>
              <a:rPr lang="en-US" altLang="zh-CN" sz="2400" b="1" dirty="0" err="1" smtClean="0">
                <a:solidFill>
                  <a:srgbClr val="010000"/>
                </a:solidFill>
                <a:latin typeface="Arial" panose="020B0604020202020204" pitchFamily="34" charset="0"/>
                <a:ea typeface="SimSun" panose="02010600030101010101" pitchFamily="2" charset="-122"/>
              </a:rPr>
              <a:t>Triều</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đại</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của</a:t>
            </a:r>
            <a:r>
              <a:rPr lang="en-US" altLang="zh-CN" sz="2400" b="1" dirty="0" smtClean="0">
                <a:solidFill>
                  <a:srgbClr val="010000"/>
                </a:solidFill>
                <a:latin typeface="Arial" panose="020B0604020202020204" pitchFamily="34" charset="0"/>
                <a:ea typeface="SimSun" panose="02010600030101010101" pitchFamily="2" charset="-122"/>
              </a:rPr>
              <a:t> Sa-</a:t>
            </a:r>
            <a:r>
              <a:rPr lang="en-US" altLang="zh-CN" sz="2400" b="1" dirty="0" err="1" smtClean="0">
                <a:solidFill>
                  <a:srgbClr val="010000"/>
                </a:solidFill>
                <a:latin typeface="Arial" panose="020B0604020202020204" pitchFamily="34" charset="0"/>
                <a:ea typeface="SimSun" panose="02010600030101010101" pitchFamily="2" charset="-122"/>
              </a:rPr>
              <a:t>lô</a:t>
            </a:r>
            <a:r>
              <a:rPr lang="en-US" altLang="zh-CN" sz="2400" b="1" dirty="0" smtClean="0">
                <a:solidFill>
                  <a:srgbClr val="010000"/>
                </a:solidFill>
                <a:latin typeface="Arial" panose="020B0604020202020204" pitchFamily="34" charset="0"/>
                <a:ea typeface="SimSun" panose="02010600030101010101" pitchFamily="2" charset="-122"/>
              </a:rPr>
              <a:t>-</a:t>
            </a:r>
            <a:r>
              <a:rPr lang="en-US" altLang="zh-CN" sz="2400" b="1" dirty="0" err="1" smtClean="0">
                <a:solidFill>
                  <a:srgbClr val="010000"/>
                </a:solidFill>
                <a:latin typeface="Arial" panose="020B0604020202020204" pitchFamily="34" charset="0"/>
                <a:ea typeface="SimSun" panose="02010600030101010101" pitchFamily="2" charset="-122"/>
              </a:rPr>
              <a:t>môn</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kéo</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dài</a:t>
            </a:r>
            <a:r>
              <a:rPr lang="en-US" altLang="zh-CN" sz="2400" b="1" dirty="0" smtClean="0">
                <a:solidFill>
                  <a:srgbClr val="010000"/>
                </a:solidFill>
                <a:latin typeface="Arial" panose="020B0604020202020204" pitchFamily="34" charset="0"/>
                <a:ea typeface="SimSun" panose="02010600030101010101" pitchFamily="2" charset="-122"/>
              </a:rPr>
              <a:t> 40 </a:t>
            </a:r>
            <a:r>
              <a:rPr lang="en-US" altLang="zh-CN" sz="2400" b="1" dirty="0" err="1" smtClean="0">
                <a:solidFill>
                  <a:srgbClr val="010000"/>
                </a:solidFill>
                <a:latin typeface="Arial" panose="020B0604020202020204" pitchFamily="34" charset="0"/>
                <a:ea typeface="SimSun" panose="02010600030101010101" pitchFamily="2" charset="-122"/>
              </a:rPr>
              <a:t>năm</a:t>
            </a:r>
            <a:r>
              <a:rPr lang="en-US" altLang="zh-CN" sz="2400" b="1" dirty="0" smtClean="0">
                <a:solidFill>
                  <a:srgbClr val="010000"/>
                </a:solidFill>
                <a:latin typeface="Arial" panose="020B0604020202020204" pitchFamily="34" charset="0"/>
                <a:ea typeface="SimSun" panose="02010600030101010101" pitchFamily="2" charset="-122"/>
              </a:rPr>
              <a:t> (971-931 TC) &amp; </a:t>
            </a:r>
            <a:r>
              <a:rPr lang="en-US" altLang="zh-CN" sz="2400" b="1" dirty="0" err="1" smtClean="0">
                <a:solidFill>
                  <a:srgbClr val="010000"/>
                </a:solidFill>
                <a:latin typeface="Arial" panose="020B0604020202020204" pitchFamily="34" charset="0"/>
                <a:ea typeface="SimSun" panose="02010600030101010101" pitchFamily="2" charset="-122"/>
              </a:rPr>
              <a:t>có</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thể</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ông</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đã</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viết</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bài</a:t>
            </a:r>
            <a:r>
              <a:rPr lang="en-US" altLang="zh-CN" sz="2400" b="1" dirty="0" smtClean="0">
                <a:solidFill>
                  <a:srgbClr val="010000"/>
                </a:solidFill>
                <a:latin typeface="Arial" panose="020B0604020202020204" pitchFamily="34" charset="0"/>
                <a:ea typeface="SimSun" panose="02010600030101010101" pitchFamily="2" charset="-122"/>
              </a:rPr>
              <a:t> ca </a:t>
            </a:r>
            <a:r>
              <a:rPr lang="en-US" altLang="zh-CN" sz="2400" b="1" dirty="0" err="1" smtClean="0">
                <a:solidFill>
                  <a:srgbClr val="010000"/>
                </a:solidFill>
                <a:latin typeface="Arial" panose="020B0604020202020204" pitchFamily="34" charset="0"/>
                <a:ea typeface="SimSun" panose="02010600030101010101" pitchFamily="2" charset="-122"/>
              </a:rPr>
              <a:t>này</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trong</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những</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năm</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còn</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trẻ</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đặc</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biệt</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nếu</a:t>
            </a:r>
            <a:r>
              <a:rPr lang="en-US" altLang="zh-CN" sz="2400" b="1" dirty="0" smtClean="0">
                <a:solidFill>
                  <a:srgbClr val="010000"/>
                </a:solidFill>
                <a:latin typeface="Arial" panose="020B0604020202020204" pitchFamily="34" charset="0"/>
                <a:ea typeface="SimSun" panose="02010600030101010101" pitchFamily="2" charset="-122"/>
              </a:rPr>
              <a:t> 60 </a:t>
            </a:r>
            <a:r>
              <a:rPr lang="en-US" altLang="zh-CN" sz="2400" b="1" dirty="0" err="1" smtClean="0">
                <a:solidFill>
                  <a:srgbClr val="010000"/>
                </a:solidFill>
                <a:latin typeface="Arial" panose="020B0604020202020204" pitchFamily="34" charset="0"/>
                <a:ea typeface="SimSun" panose="02010600030101010101" pitchFamily="2" charset="-122"/>
              </a:rPr>
              <a:t>hoàng</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hậu</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và</a:t>
            </a:r>
            <a:r>
              <a:rPr lang="en-US" altLang="zh-CN" sz="2400" b="1" dirty="0" smtClean="0">
                <a:solidFill>
                  <a:srgbClr val="010000"/>
                </a:solidFill>
                <a:latin typeface="Arial" panose="020B0604020202020204" pitchFamily="34" charset="0"/>
                <a:ea typeface="SimSun" panose="02010600030101010101" pitchFamily="2" charset="-122"/>
              </a:rPr>
              <a:t> 80 </a:t>
            </a:r>
            <a:r>
              <a:rPr lang="en-US" altLang="zh-CN" sz="2400" b="1" dirty="0" err="1" smtClean="0">
                <a:solidFill>
                  <a:srgbClr val="010000"/>
                </a:solidFill>
                <a:latin typeface="Arial" panose="020B0604020202020204" pitchFamily="34" charset="0"/>
                <a:ea typeface="SimSun" panose="02010600030101010101" pitchFamily="2" charset="-122"/>
              </a:rPr>
              <a:t>cung</a:t>
            </a:r>
            <a:r>
              <a:rPr lang="en-US" altLang="zh-CN" sz="2400" b="1" dirty="0" smtClean="0">
                <a:solidFill>
                  <a:srgbClr val="010000"/>
                </a:solidFill>
                <a:latin typeface="Arial" panose="020B0604020202020204" pitchFamily="34" charset="0"/>
                <a:ea typeface="SimSun" panose="02010600030101010101" pitchFamily="2" charset="-122"/>
              </a:rPr>
              <a:t> phi </a:t>
            </a:r>
            <a:r>
              <a:rPr lang="en-US" altLang="zh-CN" sz="2400" b="1" dirty="0" err="1" smtClean="0">
                <a:solidFill>
                  <a:srgbClr val="010000"/>
                </a:solidFill>
                <a:latin typeface="Arial" panose="020B0604020202020204" pitchFamily="34" charset="0"/>
                <a:ea typeface="SimSun" panose="02010600030101010101" pitchFamily="2" charset="-122"/>
              </a:rPr>
              <a:t>được</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ghi</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lại</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là</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vợ</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của</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ông</a:t>
            </a:r>
            <a:r>
              <a:rPr lang="en-US" altLang="zh-CN" sz="2400" b="1" dirty="0" smtClean="0">
                <a:solidFill>
                  <a:srgbClr val="010000"/>
                </a:solidFill>
                <a:latin typeface="Arial" panose="020B0604020202020204" pitchFamily="34" charset="0"/>
                <a:ea typeface="SimSun" panose="02010600030101010101" pitchFamily="2" charset="-122"/>
              </a:rPr>
              <a:t>(6:8).  </a:t>
            </a:r>
          </a:p>
          <a:p>
            <a:pPr algn="ctr">
              <a:buFontTx/>
              <a:buNone/>
            </a:pPr>
            <a:r>
              <a:rPr lang="en-US" altLang="zh-CN" sz="2400" b="1" dirty="0" err="1" smtClean="0">
                <a:solidFill>
                  <a:srgbClr val="010000"/>
                </a:solidFill>
                <a:latin typeface="Arial" panose="020B0604020202020204" pitchFamily="34" charset="0"/>
                <a:ea typeface="SimSun" panose="02010600030101010101" pitchFamily="2" charset="-122"/>
              </a:rPr>
              <a:t>Những</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nhà</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phê</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bình</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phủ</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nhận</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quyền</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tác</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giả</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của</a:t>
            </a:r>
            <a:r>
              <a:rPr lang="en-US" altLang="zh-CN" sz="2400" b="1" dirty="0" smtClean="0">
                <a:solidFill>
                  <a:srgbClr val="010000"/>
                </a:solidFill>
                <a:latin typeface="Arial" panose="020B0604020202020204" pitchFamily="34" charset="0"/>
                <a:ea typeface="SimSun" panose="02010600030101010101" pitchFamily="2" charset="-122"/>
              </a:rPr>
              <a:t> Sa-</a:t>
            </a:r>
            <a:r>
              <a:rPr lang="en-US" altLang="zh-CN" sz="2400" b="1" dirty="0" err="1" smtClean="0">
                <a:solidFill>
                  <a:srgbClr val="010000"/>
                </a:solidFill>
                <a:latin typeface="Arial" panose="020B0604020202020204" pitchFamily="34" charset="0"/>
                <a:ea typeface="SimSun" panose="02010600030101010101" pitchFamily="2" charset="-122"/>
              </a:rPr>
              <a:t>lô</a:t>
            </a:r>
            <a:r>
              <a:rPr lang="en-US" altLang="zh-CN" sz="2400" b="1" dirty="0" smtClean="0">
                <a:solidFill>
                  <a:srgbClr val="010000"/>
                </a:solidFill>
                <a:latin typeface="Arial" panose="020B0604020202020204" pitchFamily="34" charset="0"/>
                <a:ea typeface="SimSun" panose="02010600030101010101" pitchFamily="2" charset="-122"/>
              </a:rPr>
              <a:t>-</a:t>
            </a:r>
            <a:r>
              <a:rPr lang="en-US" altLang="zh-CN" sz="2400" b="1" dirty="0" err="1" smtClean="0">
                <a:solidFill>
                  <a:srgbClr val="010000"/>
                </a:solidFill>
                <a:latin typeface="Arial" panose="020B0604020202020204" pitchFamily="34" charset="0"/>
                <a:ea typeface="SimSun" panose="02010600030101010101" pitchFamily="2" charset="-122"/>
              </a:rPr>
              <a:t>môn</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đề</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ngày</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cho</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tác</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phẩm</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trễ</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hơn</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nhiều</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thậm</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chí</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đến</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thế</a:t>
            </a:r>
            <a:r>
              <a:rPr lang="en-US" altLang="zh-CN" sz="2400" b="1" dirty="0" smtClean="0">
                <a:solidFill>
                  <a:srgbClr val="010000"/>
                </a:solidFill>
                <a:latin typeface="Arial" panose="020B0604020202020204" pitchFamily="34" charset="0"/>
                <a:ea typeface="SimSun" panose="02010600030101010101" pitchFamily="2" charset="-122"/>
              </a:rPr>
              <a:t> </a:t>
            </a:r>
            <a:r>
              <a:rPr lang="en-US" altLang="zh-CN" sz="2400" b="1" dirty="0" err="1" smtClean="0">
                <a:solidFill>
                  <a:srgbClr val="010000"/>
                </a:solidFill>
                <a:latin typeface="Arial" panose="020B0604020202020204" pitchFamily="34" charset="0"/>
                <a:ea typeface="SimSun" panose="02010600030101010101" pitchFamily="2" charset="-122"/>
              </a:rPr>
              <a:t>kỷ</a:t>
            </a:r>
            <a:r>
              <a:rPr lang="en-US" altLang="zh-CN" sz="2400" b="1" dirty="0" smtClean="0">
                <a:solidFill>
                  <a:srgbClr val="010000"/>
                </a:solidFill>
                <a:latin typeface="Arial" panose="020B0604020202020204" pitchFamily="34" charset="0"/>
                <a:ea typeface="SimSun" panose="02010600030101010101" pitchFamily="2" charset="-122"/>
              </a:rPr>
              <a:t> 4 TC</a:t>
            </a:r>
          </a:p>
        </p:txBody>
      </p:sp>
      <p:sp>
        <p:nvSpPr>
          <p:cNvPr id="20487" name="Rectangle 7"/>
          <p:cNvSpPr>
            <a:spLocks noGrp="1" noChangeArrowheads="1"/>
          </p:cNvSpPr>
          <p:nvPr>
            <p:ph type="body" sz="half" idx="2"/>
          </p:nvPr>
        </p:nvSpPr>
        <p:spPr>
          <a:xfrm rot="600000">
            <a:off x="1175293" y="1420283"/>
            <a:ext cx="7623175" cy="4646613"/>
          </a:xfrm>
          <a:solidFill>
            <a:srgbClr val="800000"/>
          </a:solidFill>
        </p:spPr>
        <p:txBody>
          <a:bodyPr/>
          <a:lstStyle/>
          <a:p>
            <a:pPr algn="ctr">
              <a:buFontTx/>
              <a:buNone/>
            </a:pPr>
            <a:r>
              <a:rPr lang="en-US" altLang="zh-CN" b="1" u="sng" dirty="0" err="1" smtClean="0">
                <a:solidFill>
                  <a:srgbClr val="FFFFFF"/>
                </a:solidFill>
                <a:latin typeface="Arial" panose="020B0604020202020204" pitchFamily="34" charset="0"/>
                <a:ea typeface="SimSun" panose="02010600030101010101" pitchFamily="2" charset="-122"/>
              </a:rPr>
              <a:t>Người</a:t>
            </a:r>
            <a:r>
              <a:rPr lang="en-US" altLang="zh-CN" b="1" u="sng" dirty="0" smtClean="0">
                <a:solidFill>
                  <a:srgbClr val="FFFFFF"/>
                </a:solidFill>
                <a:latin typeface="Arial" panose="020B0604020202020204" pitchFamily="34" charset="0"/>
                <a:ea typeface="SimSun" panose="02010600030101010101" pitchFamily="2" charset="-122"/>
              </a:rPr>
              <a:t> </a:t>
            </a:r>
            <a:r>
              <a:rPr lang="en-US" altLang="zh-CN" b="1" u="sng" dirty="0" err="1" smtClean="0">
                <a:solidFill>
                  <a:srgbClr val="FFFFFF"/>
                </a:solidFill>
                <a:latin typeface="Arial" panose="020B0604020202020204" pitchFamily="34" charset="0"/>
                <a:ea typeface="SimSun" panose="02010600030101010101" pitchFamily="2" charset="-122"/>
              </a:rPr>
              <a:t>nhận</a:t>
            </a:r>
            <a:endParaRPr lang="en-US" altLang="zh-CN" b="1" dirty="0" smtClean="0">
              <a:solidFill>
                <a:srgbClr val="FFFFFF"/>
              </a:solidFill>
              <a:latin typeface="Arial" panose="020B0604020202020204" pitchFamily="34" charset="0"/>
              <a:ea typeface="SimSun" panose="02010600030101010101" pitchFamily="2" charset="-122"/>
            </a:endParaRPr>
          </a:p>
          <a:p>
            <a:pPr algn="ctr">
              <a:buFontTx/>
              <a:buNone/>
            </a:pPr>
            <a:r>
              <a:rPr lang="en-US" altLang="zh-CN" b="1" dirty="0" err="1" smtClean="0">
                <a:solidFill>
                  <a:srgbClr val="FFFFFF"/>
                </a:solidFill>
                <a:latin typeface="Arial" panose="020B0604020202020204" pitchFamily="34" charset="0"/>
                <a:ea typeface="SimSun" panose="02010600030101010101" pitchFamily="2" charset="-122"/>
              </a:rPr>
              <a:t>Một</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người</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gắn</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với</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sự</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hoang</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phí</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trong</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sách</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vd</a:t>
            </a:r>
            <a:r>
              <a:rPr lang="en-US" altLang="zh-CN" b="1" dirty="0" smtClean="0">
                <a:solidFill>
                  <a:srgbClr val="FFFFFF"/>
                </a:solidFill>
                <a:latin typeface="Arial" panose="020B0604020202020204" pitchFamily="34" charset="0"/>
                <a:ea typeface="SimSun" panose="02010600030101010101" pitchFamily="2" charset="-122"/>
              </a:rPr>
              <a:t>, 3:6-11) </a:t>
            </a:r>
            <a:r>
              <a:rPr lang="en-US" altLang="zh-CN" b="1" dirty="0" err="1" smtClean="0">
                <a:solidFill>
                  <a:srgbClr val="FFFFFF"/>
                </a:solidFill>
                <a:latin typeface="Arial" panose="020B0604020202020204" pitchFamily="34" charset="0"/>
                <a:ea typeface="SimSun" panose="02010600030101010101" pitchFamily="2" charset="-122"/>
              </a:rPr>
              <a:t>với</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vẻ</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tráng</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lệ</a:t>
            </a:r>
            <a:r>
              <a:rPr lang="en-US" altLang="zh-CN" b="1" dirty="0" smtClean="0">
                <a:solidFill>
                  <a:srgbClr val="FFFFFF"/>
                </a:solidFill>
                <a:latin typeface="Arial" panose="020B0604020202020204" pitchFamily="34" charset="0"/>
                <a:ea typeface="SimSun" panose="02010600030101010101" pitchFamily="2" charset="-122"/>
              </a:rPr>
              <a:t> &amp; </a:t>
            </a:r>
            <a:r>
              <a:rPr lang="en-US" altLang="zh-CN" b="1" dirty="0" err="1" smtClean="0">
                <a:solidFill>
                  <a:srgbClr val="FFFFFF"/>
                </a:solidFill>
                <a:latin typeface="Arial" panose="020B0604020202020204" pitchFamily="34" charset="0"/>
                <a:ea typeface="SimSun" panose="02010600030101010101" pitchFamily="2" charset="-122"/>
              </a:rPr>
              <a:t>những</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hoàn</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cảnh</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của</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Đế</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quốc</a:t>
            </a:r>
            <a:r>
              <a:rPr lang="en-US" altLang="zh-CN" b="1" dirty="0" smtClean="0">
                <a:solidFill>
                  <a:srgbClr val="FFFFFF"/>
                </a:solidFill>
                <a:latin typeface="Arial" panose="020B0604020202020204" pitchFamily="34" charset="0"/>
                <a:ea typeface="SimSun" panose="02010600030101010101" pitchFamily="2" charset="-122"/>
              </a:rPr>
              <a:t> Ba-</a:t>
            </a:r>
            <a:r>
              <a:rPr lang="en-US" altLang="zh-CN" b="1" dirty="0" err="1" smtClean="0">
                <a:solidFill>
                  <a:srgbClr val="FFFFFF"/>
                </a:solidFill>
                <a:latin typeface="Arial" panose="020B0604020202020204" pitchFamily="34" charset="0"/>
                <a:ea typeface="SimSun" panose="02010600030101010101" pitchFamily="2" charset="-122"/>
              </a:rPr>
              <a:t>tư</a:t>
            </a:r>
            <a:r>
              <a:rPr lang="en-US" altLang="zh-CN" b="1" dirty="0" smtClean="0">
                <a:solidFill>
                  <a:srgbClr val="FFFFFF"/>
                </a:solidFill>
                <a:latin typeface="Arial" panose="020B0604020202020204" pitchFamily="34" charset="0"/>
                <a:ea typeface="SimSun" panose="02010600030101010101" pitchFamily="2" charset="-122"/>
              </a:rPr>
              <a:t> &amp; </a:t>
            </a:r>
            <a:r>
              <a:rPr lang="en-US" altLang="zh-CN" b="1" dirty="0" err="1" smtClean="0">
                <a:solidFill>
                  <a:srgbClr val="FFFFFF"/>
                </a:solidFill>
                <a:latin typeface="Arial" panose="020B0604020202020204" pitchFamily="34" charset="0"/>
                <a:ea typeface="SimSun" panose="02010600030101010101" pitchFamily="2" charset="-122"/>
              </a:rPr>
              <a:t>những</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dinh</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thự</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lộng</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lẫy</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của</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Đại</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Đế</a:t>
            </a:r>
            <a:r>
              <a:rPr lang="en-US" altLang="zh-CN" b="1" dirty="0" smtClean="0">
                <a:solidFill>
                  <a:srgbClr val="FFFFFF"/>
                </a:solidFill>
                <a:latin typeface="Arial" panose="020B0604020202020204" pitchFamily="34" charset="0"/>
                <a:ea typeface="SimSun" panose="02010600030101010101" pitchFamily="2" charset="-122"/>
              </a:rPr>
              <a:t> ở Susa (</a:t>
            </a:r>
            <a:r>
              <a:rPr lang="en-US" altLang="zh-CN" b="1" dirty="0" err="1" smtClean="0">
                <a:solidFill>
                  <a:srgbClr val="FFFFFF"/>
                </a:solidFill>
                <a:latin typeface="Arial" panose="020B0604020202020204" pitchFamily="34" charset="0"/>
                <a:ea typeface="SimSun" panose="02010600030101010101" pitchFamily="2" charset="-122"/>
              </a:rPr>
              <a:t>Shushan</a:t>
            </a:r>
            <a:r>
              <a:rPr lang="en-US" altLang="zh-CN" b="1" dirty="0" smtClean="0">
                <a:solidFill>
                  <a:srgbClr val="FFFFFF"/>
                </a:solidFill>
                <a:latin typeface="Arial" panose="020B0604020202020204" pitchFamily="34" charset="0"/>
                <a:ea typeface="SimSun" panose="02010600030101010101" pitchFamily="2" charset="-122"/>
              </a:rPr>
              <a:t>) &amp; Persepolis."  </a:t>
            </a:r>
            <a:r>
              <a:rPr lang="en-US" altLang="zh-CN" b="1" dirty="0" err="1" smtClean="0">
                <a:solidFill>
                  <a:srgbClr val="FFFFFF"/>
                </a:solidFill>
                <a:latin typeface="Arial" panose="020B0604020202020204" pitchFamily="34" charset="0"/>
                <a:ea typeface="SimSun" panose="02010600030101010101" pitchFamily="2" charset="-122"/>
              </a:rPr>
              <a:t>Tuy</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nhiên</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một</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bối</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cảnh</a:t>
            </a:r>
            <a:r>
              <a:rPr lang="en-US" altLang="zh-CN" b="1" dirty="0" smtClean="0">
                <a:solidFill>
                  <a:srgbClr val="FFFFFF"/>
                </a:solidFill>
                <a:latin typeface="Arial" panose="020B0604020202020204" pitchFamily="34" charset="0"/>
                <a:ea typeface="SimSun" panose="02010600030101010101" pitchFamily="2" charset="-122"/>
              </a:rPr>
              <a:t> ở Y-</a:t>
            </a:r>
            <a:r>
              <a:rPr lang="en-US" altLang="zh-CN" b="1" dirty="0" err="1" smtClean="0">
                <a:solidFill>
                  <a:srgbClr val="FFFFFF"/>
                </a:solidFill>
                <a:latin typeface="Arial" panose="020B0604020202020204" pitchFamily="34" charset="0"/>
                <a:ea typeface="SimSun" panose="02010600030101010101" pitchFamily="2" charset="-122"/>
              </a:rPr>
              <a:t>sơ</a:t>
            </a:r>
            <a:r>
              <a:rPr lang="en-US" altLang="zh-CN" b="1" dirty="0" smtClean="0">
                <a:solidFill>
                  <a:srgbClr val="FFFFFF"/>
                </a:solidFill>
                <a:latin typeface="Arial" panose="020B0604020202020204" pitchFamily="34" charset="0"/>
                <a:ea typeface="SimSun" panose="02010600030101010101" pitchFamily="2" charset="-122"/>
              </a:rPr>
              <a:t>-</a:t>
            </a:r>
            <a:r>
              <a:rPr lang="en-US" altLang="zh-CN" b="1" dirty="0" err="1" smtClean="0">
                <a:solidFill>
                  <a:srgbClr val="FFFFFF"/>
                </a:solidFill>
                <a:latin typeface="Arial" panose="020B0604020202020204" pitchFamily="34" charset="0"/>
                <a:ea typeface="SimSun" panose="02010600030101010101" pitchFamily="2" charset="-122"/>
              </a:rPr>
              <a:t>ra-ên</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tỏa</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khắp</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tác</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phẩm</a:t>
            </a:r>
            <a:r>
              <a:rPr lang="en-US" altLang="zh-CN" b="1" dirty="0" smtClean="0">
                <a:solidFill>
                  <a:srgbClr val="FFFFFF"/>
                </a:solidFill>
                <a:latin typeface="Arial" panose="020B0604020202020204" pitchFamily="34" charset="0"/>
                <a:ea typeface="SimSun" panose="02010600030101010101" pitchFamily="2" charset="-122"/>
              </a:rPr>
              <a:t> &amp; </a:t>
            </a:r>
            <a:r>
              <a:rPr lang="en-US" altLang="zh-CN" b="1" dirty="0" err="1" smtClean="0">
                <a:solidFill>
                  <a:srgbClr val="FFFFFF"/>
                </a:solidFill>
                <a:latin typeface="Arial" panose="020B0604020202020204" pitchFamily="34" charset="0"/>
                <a:ea typeface="SimSun" panose="02010600030101010101" pitchFamily="2" charset="-122"/>
              </a:rPr>
              <a:t>gán</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cho</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nó</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ngày</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sớm</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hơn</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chắc</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chắn</a:t>
            </a:r>
            <a:r>
              <a:rPr lang="en-US" altLang="zh-CN" b="1" dirty="0">
                <a:solidFill>
                  <a:srgbClr val="FFFFFF"/>
                </a:solidFill>
                <a:latin typeface="Arial" panose="020B0604020202020204" pitchFamily="34" charset="0"/>
                <a:ea typeface="SimSun" panose="02010600030101010101" pitchFamily="2" charset="-122"/>
              </a:rPr>
              <a:t>,</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nó</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dành</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cho</a:t>
            </a:r>
            <a:r>
              <a:rPr lang="en-US" altLang="zh-CN" b="1" dirty="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người</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Hê-bơ-rơ</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dù</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các</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rabi</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không</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cho</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người</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nam</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đọc</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cho</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đến</a:t>
            </a:r>
            <a:r>
              <a:rPr lang="en-US" altLang="zh-CN" b="1" dirty="0" smtClean="0">
                <a:solidFill>
                  <a:srgbClr val="FFFFFF"/>
                </a:solidFill>
                <a:latin typeface="Arial" panose="020B0604020202020204" pitchFamily="34" charset="0"/>
                <a:ea typeface="SimSun" panose="02010600030101010101" pitchFamily="2" charset="-122"/>
              </a:rPr>
              <a:t> </a:t>
            </a:r>
            <a:r>
              <a:rPr lang="en-US" altLang="zh-CN" b="1" dirty="0" err="1" smtClean="0">
                <a:solidFill>
                  <a:srgbClr val="FFFFFF"/>
                </a:solidFill>
                <a:latin typeface="Arial" panose="020B0604020202020204" pitchFamily="34" charset="0"/>
                <a:ea typeface="SimSun" panose="02010600030101010101" pitchFamily="2" charset="-122"/>
              </a:rPr>
              <a:t>năm</a:t>
            </a:r>
            <a:r>
              <a:rPr lang="en-US" altLang="zh-CN" b="1" dirty="0" smtClean="0">
                <a:solidFill>
                  <a:srgbClr val="FFFFFF"/>
                </a:solidFill>
                <a:latin typeface="Arial" panose="020B0604020202020204" pitchFamily="34" charset="0"/>
                <a:ea typeface="SimSun" panose="02010600030101010101" pitchFamily="2" charset="-122"/>
              </a:rPr>
              <a:t> 30 </a:t>
            </a:r>
            <a:r>
              <a:rPr lang="en-US" altLang="zh-CN" b="1" dirty="0" err="1" smtClean="0">
                <a:solidFill>
                  <a:srgbClr val="FFFFFF"/>
                </a:solidFill>
                <a:latin typeface="Arial" panose="020B0604020202020204" pitchFamily="34" charset="0"/>
                <a:ea typeface="SimSun" panose="02010600030101010101" pitchFamily="2" charset="-122"/>
              </a:rPr>
              <a:t>tuổi</a:t>
            </a:r>
            <a:r>
              <a:rPr lang="en-US" altLang="zh-CN" b="1" dirty="0" smtClean="0">
                <a:solidFill>
                  <a:srgbClr val="FFFFFF"/>
                </a:solidFill>
                <a:latin typeface="Arial" panose="020B0604020202020204" pitchFamily="34" charset="0"/>
                <a:ea typeface="SimSun" panose="02010600030101010101" pitchFamily="2" charset="-122"/>
              </a:rPr>
              <a:t>).</a:t>
            </a:r>
            <a:endParaRPr lang="en-US" altLang="vi-VN" b="1" dirty="0" smtClean="0">
              <a:solidFill>
                <a:srgbClr val="FFFFFF"/>
              </a:solidFill>
              <a:latin typeface="Arial" panose="020B0604020202020204" pitchFamily="34" charset="0"/>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500" fill="hold"/>
                                        <p:tgtEl>
                                          <p:spTgt spid="20486"/>
                                        </p:tgtEl>
                                        <p:attrNameLst>
                                          <p:attrName>ppt_w</p:attrName>
                                        </p:attrNameLst>
                                      </p:cBhvr>
                                      <p:tavLst>
                                        <p:tav tm="0">
                                          <p:val>
                                            <p:fltVal val="0"/>
                                          </p:val>
                                        </p:tav>
                                        <p:tav tm="100000">
                                          <p:val>
                                            <p:strVal val="#ppt_w"/>
                                          </p:val>
                                        </p:tav>
                                      </p:tavLst>
                                    </p:anim>
                                    <p:anim calcmode="lin" valueType="num">
                                      <p:cBhvr>
                                        <p:cTn id="8" dur="5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p:cTn id="13" dur="500" fill="hold"/>
                                        <p:tgtEl>
                                          <p:spTgt spid="20487"/>
                                        </p:tgtEl>
                                        <p:attrNameLst>
                                          <p:attrName>ppt_w</p:attrName>
                                        </p:attrNameLst>
                                      </p:cBhvr>
                                      <p:tavLst>
                                        <p:tav tm="0">
                                          <p:val>
                                            <p:fltVal val="0"/>
                                          </p:val>
                                        </p:tav>
                                        <p:tav tm="100000">
                                          <p:val>
                                            <p:strVal val="#ppt_w"/>
                                          </p:val>
                                        </p:tav>
                                      </p:tavLst>
                                    </p:anim>
                                    <p:anim calcmode="lin" valueType="num">
                                      <p:cBhvr>
                                        <p:cTn id="14" dur="500" fill="hold"/>
                                        <p:tgtEl>
                                          <p:spTgt spid="20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autoUpdateAnimBg="0"/>
      <p:bldP spid="2048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971800" y="0"/>
            <a:ext cx="3276600" cy="623888"/>
          </a:xfrm>
          <a:solidFill>
            <a:schemeClr val="bg1"/>
          </a:solidFill>
        </p:spPr>
        <p:txBody>
          <a:bodyPr anchor="ctr" anchorCtr="1"/>
          <a:lstStyle/>
          <a:p>
            <a:pPr algn="ctr"/>
            <a:r>
              <a:rPr lang="en-US" altLang="vi-VN" sz="3600" b="1" i="0" dirty="0" err="1" smtClean="0">
                <a:latin typeface="Arial" panose="020B0604020202020204" pitchFamily="34" charset="0"/>
                <a:ea typeface="ＭＳ Ｐゴシック" charset="-128"/>
              </a:rPr>
              <a:t>Lý</a:t>
            </a:r>
            <a:r>
              <a:rPr lang="en-US" altLang="vi-VN" sz="3600" b="1" i="0" dirty="0" smtClean="0">
                <a:latin typeface="Arial" panose="020B0604020202020204" pitchFamily="34" charset="0"/>
                <a:ea typeface="ＭＳ Ｐゴシック" charset="-128"/>
              </a:rPr>
              <a:t> do</a:t>
            </a:r>
            <a:endParaRPr lang="en-US" altLang="vi-VN" sz="4000" b="1" i="0" dirty="0" smtClean="0">
              <a:latin typeface="Arial" panose="020B0604020202020204" pitchFamily="34" charset="0"/>
              <a:ea typeface="ＭＳ Ｐゴシック" charset="-128"/>
            </a:endParaRPr>
          </a:p>
        </p:txBody>
      </p:sp>
      <p:sp>
        <p:nvSpPr>
          <p:cNvPr id="121859" name="Rectangle 3"/>
          <p:cNvSpPr>
            <a:spLocks noGrp="1" noChangeArrowheads="1"/>
          </p:cNvSpPr>
          <p:nvPr>
            <p:ph type="body" sz="half" idx="1"/>
          </p:nvPr>
        </p:nvSpPr>
        <p:spPr>
          <a:xfrm>
            <a:off x="533400" y="1371600"/>
            <a:ext cx="8001000" cy="4114800"/>
          </a:xfrm>
        </p:spPr>
        <p:txBody>
          <a:bodyPr/>
          <a:lstStyle/>
          <a:p>
            <a:pPr algn="ctr">
              <a:lnSpc>
                <a:spcPct val="90000"/>
              </a:lnSpc>
              <a:buFontTx/>
              <a:buNone/>
            </a:pPr>
            <a:r>
              <a:rPr lang="en-US" altLang="zh-CN" sz="2400" b="1" dirty="0" err="1" smtClean="0">
                <a:solidFill>
                  <a:schemeClr val="bg1"/>
                </a:solidFill>
                <a:latin typeface="Arial" panose="020B0604020202020204" pitchFamily="34" charset="0"/>
                <a:ea typeface="SimSun" panose="02010600030101010101" pitchFamily="2" charset="-122"/>
              </a:rPr>
              <a:t>Một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quan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điểm</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thiểu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số</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nhìn</a:t>
            </a:r>
            <a:r>
              <a:rPr lang="en-US" altLang="zh-CN" sz="2400" b="1" dirty="0" smtClean="0">
                <a:solidFill>
                  <a:schemeClr val="bg1"/>
                </a:solidFill>
                <a:latin typeface="Arial" panose="020B0604020202020204" pitchFamily="34" charset="0"/>
                <a:ea typeface="SimSun" panose="02010600030101010101" pitchFamily="2" charset="-122"/>
              </a:rPr>
              <a:t> 3 </a:t>
            </a:r>
            <a:r>
              <a:rPr lang="en-US" altLang="zh-CN" sz="2400" b="1" dirty="0" err="1" smtClean="0">
                <a:solidFill>
                  <a:schemeClr val="bg1"/>
                </a:solidFill>
                <a:latin typeface="Arial" panose="020B0604020202020204" pitchFamily="34" charset="0"/>
                <a:ea typeface="SimSun" panose="02010600030101010101" pitchFamily="2" charset="-122"/>
              </a:rPr>
              <a:t>nhân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vật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trong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cái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nhìn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rằng</a:t>
            </a:r>
            <a:r>
              <a:rPr lang="en-US" altLang="zh-CN" sz="2400" b="1" dirty="0" smtClean="0">
                <a:solidFill>
                  <a:schemeClr val="bg1"/>
                </a:solidFill>
                <a:latin typeface="Arial" panose="020B0604020202020204" pitchFamily="34" charset="0"/>
                <a:ea typeface="SimSun" panose="02010600030101010101" pitchFamily="2" charset="-122"/>
              </a:rPr>
              <a:t> Sa-</a:t>
            </a:r>
            <a:r>
              <a:rPr lang="en-US" altLang="zh-CN" sz="2400" b="1" dirty="0" err="1" smtClean="0">
                <a:solidFill>
                  <a:schemeClr val="bg1"/>
                </a:solidFill>
                <a:latin typeface="Arial" panose="020B0604020202020204" pitchFamily="34" charset="0"/>
                <a:ea typeface="SimSun" panose="02010600030101010101" pitchFamily="2" charset="-122"/>
              </a:rPr>
              <a:t>lô</a:t>
            </a:r>
            <a:r>
              <a:rPr lang="en-US" altLang="zh-CN" sz="2400" b="1" dirty="0" smtClean="0">
                <a:solidFill>
                  <a:schemeClr val="bg1"/>
                </a:solidFill>
                <a:latin typeface="Arial" panose="020B0604020202020204" pitchFamily="34" charset="0"/>
                <a:ea typeface="SimSun" panose="02010600030101010101" pitchFamily="2" charset="-122"/>
              </a:rPr>
              <a:t>-</a:t>
            </a:r>
            <a:r>
              <a:rPr lang="en-US" altLang="zh-CN" sz="2400" b="1" dirty="0" err="1" smtClean="0">
                <a:solidFill>
                  <a:schemeClr val="bg1"/>
                </a:solidFill>
                <a:latin typeface="Arial" panose="020B0604020202020204" pitchFamily="34" charset="0"/>
                <a:ea typeface="SimSun" panose="02010600030101010101" pitchFamily="2" charset="-122"/>
              </a:rPr>
              <a:t>môn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cố</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gắng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sử</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dụng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sự</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huy</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hoàng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ông</a:t>
            </a:r>
            <a:r>
              <a:rPr lang="en-US" altLang="zh-CN" sz="2400" b="1" dirty="0" smtClean="0">
                <a:solidFill>
                  <a:schemeClr val="bg1"/>
                </a:solidFill>
                <a:latin typeface="Arial" panose="020B0604020202020204" pitchFamily="34" charset="0"/>
                <a:ea typeface="SimSun" panose="02010600030101010101" pitchFamily="2" charset="-122"/>
              </a:rPr>
              <a:t> ở </a:t>
            </a:r>
            <a:r>
              <a:rPr lang="en-US" altLang="zh-CN" sz="2400" b="1" dirty="0" err="1" smtClean="0">
                <a:solidFill>
                  <a:schemeClr val="bg1"/>
                </a:solidFill>
                <a:latin typeface="Arial" panose="020B0604020202020204" pitchFamily="34" charset="0"/>
                <a:ea typeface="SimSun" panose="02010600030101010101" pitchFamily="2" charset="-122"/>
              </a:rPr>
              <a:t>cương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vị</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một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vua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để</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tán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tỉnh</a:t>
            </a:r>
            <a:r>
              <a:rPr lang="en-US" altLang="zh-CN" sz="2400" b="1" dirty="0" smtClean="0">
                <a:solidFill>
                  <a:schemeClr val="bg1"/>
                </a:solidFill>
                <a:latin typeface="Arial" panose="020B0604020202020204" pitchFamily="34" charset="0"/>
                <a:ea typeface="SimSun" panose="02010600030101010101" pitchFamily="2" charset="-122"/>
              </a:rPr>
              <a:t> Su-la-</a:t>
            </a:r>
            <a:r>
              <a:rPr lang="en-US" altLang="zh-CN" sz="2400" b="1" dirty="0" err="1" smtClean="0">
                <a:solidFill>
                  <a:schemeClr val="bg1"/>
                </a:solidFill>
                <a:latin typeface="Arial" panose="020B0604020202020204" pitchFamily="34" charset="0"/>
                <a:ea typeface="SimSun" panose="02010600030101010101" pitchFamily="2" charset="-122"/>
              </a:rPr>
              <a:t>mít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khỏi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người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yêu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chân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thành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cô</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người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chăn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chiên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Mặc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dù</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ông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muốn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cô</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ấy</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trở</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nên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vợ</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mình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nhưng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cô</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đã</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thành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công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trong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việc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kháng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cự</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lại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cuối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cùng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cô</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đoàn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tụ</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với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người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yêu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mình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Tuy</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nhiên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quan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điểm</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này</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xem</a:t>
            </a:r>
            <a:r>
              <a:rPr lang="en-US" altLang="zh-CN" sz="2400" b="1" dirty="0" smtClean="0">
                <a:solidFill>
                  <a:schemeClr val="bg1"/>
                </a:solidFill>
                <a:latin typeface="Arial" panose="020B0604020202020204" pitchFamily="34" charset="0"/>
                <a:ea typeface="SimSun" panose="02010600030101010101" pitchFamily="2" charset="-122"/>
              </a:rPr>
              <a:t> 4:1-6 </a:t>
            </a:r>
            <a:r>
              <a:rPr lang="en-US" altLang="zh-CN" sz="2400" b="1" dirty="0" err="1" smtClean="0">
                <a:solidFill>
                  <a:schemeClr val="bg1"/>
                </a:solidFill>
                <a:latin typeface="Arial" panose="020B0604020202020204" pitchFamily="34" charset="0"/>
                <a:ea typeface="SimSun" panose="02010600030101010101" pitchFamily="2" charset="-122"/>
              </a:rPr>
              <a:t>là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lời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nói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Sa-</a:t>
            </a:r>
            <a:r>
              <a:rPr lang="en-US" altLang="zh-CN" sz="2400" b="1" dirty="0" err="1" smtClean="0">
                <a:solidFill>
                  <a:schemeClr val="bg1"/>
                </a:solidFill>
                <a:latin typeface="Arial" panose="020B0604020202020204" pitchFamily="34" charset="0"/>
                <a:ea typeface="SimSun" panose="02010600030101010101" pitchFamily="2" charset="-122"/>
              </a:rPr>
              <a:t>lô</a:t>
            </a:r>
            <a:r>
              <a:rPr lang="en-US" altLang="zh-CN" sz="2400" b="1" dirty="0" smtClean="0">
                <a:solidFill>
                  <a:schemeClr val="bg1"/>
                </a:solidFill>
                <a:latin typeface="Arial" panose="020B0604020202020204" pitchFamily="34" charset="0"/>
                <a:ea typeface="SimSun" panose="02010600030101010101" pitchFamily="2" charset="-122"/>
              </a:rPr>
              <a:t>-</a:t>
            </a:r>
            <a:r>
              <a:rPr lang="en-US" altLang="zh-CN" sz="2400" b="1" dirty="0" err="1" smtClean="0">
                <a:solidFill>
                  <a:schemeClr val="bg1"/>
                </a:solidFill>
                <a:latin typeface="Arial" panose="020B0604020202020204" pitchFamily="34" charset="0"/>
                <a:ea typeface="SimSun" panose="02010600030101010101" pitchFamily="2" charset="-122"/>
              </a:rPr>
              <a:t>môn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trong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khi</a:t>
            </a:r>
            <a:r>
              <a:rPr lang="en-US" altLang="zh-CN" sz="2400" b="1" dirty="0" smtClean="0">
                <a:solidFill>
                  <a:schemeClr val="bg1"/>
                </a:solidFill>
                <a:latin typeface="Arial" panose="020B0604020202020204" pitchFamily="34" charset="0"/>
                <a:ea typeface="SimSun" panose="02010600030101010101" pitchFamily="2" charset="-122"/>
              </a:rPr>
              <a:t> 4:7-15 </a:t>
            </a:r>
            <a:r>
              <a:rPr lang="en-US" altLang="zh-CN" sz="2400" b="1" dirty="0" err="1" smtClean="0">
                <a:solidFill>
                  <a:schemeClr val="bg1"/>
                </a:solidFill>
                <a:latin typeface="Arial" panose="020B0604020202020204" pitchFamily="34" charset="0"/>
                <a:ea typeface="SimSun" panose="02010600030101010101" pitchFamily="2" charset="-122"/>
              </a:rPr>
              <a:t>là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lời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nói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người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chăn</a:t>
            </a:r>
            <a:r>
              <a:rPr lang="en-US" altLang="zh-CN" sz="2400" b="1" dirty="0" smtClean="0">
                <a:solidFill>
                  <a:schemeClr val="bg1"/>
                </a:solidFill>
                <a:latin typeface="Arial" panose="020B0604020202020204" pitchFamily="34" charset="0"/>
                <a:ea typeface="SimSun" panose="02010600030101010101" pitchFamily="2" charset="-122"/>
              </a:rPr>
              <a:t> – </a:t>
            </a:r>
            <a:r>
              <a:rPr lang="en-US" altLang="zh-CN" sz="2400" b="1" dirty="0" err="1" smtClean="0">
                <a:solidFill>
                  <a:schemeClr val="bg1"/>
                </a:solidFill>
                <a:latin typeface="Arial" panose="020B0604020202020204" pitchFamily="34" charset="0"/>
                <a:ea typeface="SimSun" panose="02010600030101010101" pitchFamily="2" charset="-122"/>
              </a:rPr>
              <a:t>một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sự</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phân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biệt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dường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như</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không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đảm</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bảo</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Ngoài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ra</a:t>
            </a:r>
            <a:r>
              <a:rPr lang="en-US" altLang="zh-CN" sz="2400" b="1" dirty="0" smtClean="0">
                <a:solidFill>
                  <a:schemeClr val="bg1"/>
                </a:solidFill>
                <a:latin typeface="Arial" panose="020B0604020202020204" pitchFamily="34" charset="0"/>
                <a:ea typeface="SimSun" panose="02010600030101010101" pitchFamily="2" charset="-122"/>
              </a:rPr>
              <a:t>, Sa-</a:t>
            </a:r>
            <a:r>
              <a:rPr lang="en-US" altLang="zh-CN" sz="2400" b="1" dirty="0" err="1" smtClean="0">
                <a:solidFill>
                  <a:schemeClr val="bg1"/>
                </a:solidFill>
                <a:latin typeface="Arial" panose="020B0604020202020204" pitchFamily="34" charset="0"/>
                <a:ea typeface="SimSun" panose="02010600030101010101" pitchFamily="2" charset="-122"/>
              </a:rPr>
              <a:t>lô</a:t>
            </a:r>
            <a:r>
              <a:rPr lang="en-US" altLang="zh-CN" sz="2400" b="1" dirty="0" smtClean="0">
                <a:solidFill>
                  <a:schemeClr val="bg1"/>
                </a:solidFill>
                <a:latin typeface="Arial" panose="020B0604020202020204" pitchFamily="34" charset="0"/>
                <a:ea typeface="SimSun" panose="02010600030101010101" pitchFamily="2" charset="-122"/>
              </a:rPr>
              <a:t>-</a:t>
            </a:r>
            <a:r>
              <a:rPr lang="en-US" altLang="zh-CN" sz="2400" b="1" dirty="0" err="1" smtClean="0">
                <a:solidFill>
                  <a:schemeClr val="bg1"/>
                </a:solidFill>
                <a:latin typeface="Arial" panose="020B0604020202020204" pitchFamily="34" charset="0"/>
                <a:ea typeface="SimSun" panose="02010600030101010101" pitchFamily="2" charset="-122"/>
              </a:rPr>
              <a:t>môn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có</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những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bầy</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chiên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mình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Truyền</a:t>
            </a:r>
            <a:r>
              <a:rPr lang="en-US" altLang="zh-CN" sz="2400" b="1" dirty="0" smtClean="0">
                <a:solidFill>
                  <a:schemeClr val="bg1"/>
                </a:solidFill>
                <a:latin typeface="Arial" panose="020B0604020202020204" pitchFamily="34" charset="0"/>
                <a:ea typeface="SimSun" panose="02010600030101010101" pitchFamily="2" charset="-122"/>
              </a:rPr>
              <a:t>. 2:7).</a:t>
            </a:r>
          </a:p>
        </p:txBody>
      </p:sp>
      <p:sp>
        <p:nvSpPr>
          <p:cNvPr id="121860" name="Text Box 4"/>
          <p:cNvSpPr txBox="1">
            <a:spLocks noChangeArrowheads="1"/>
          </p:cNvSpPr>
          <p:nvPr/>
        </p:nvSpPr>
        <p:spPr bwMode="auto">
          <a:xfrm>
            <a:off x="8383588" y="17463"/>
            <a:ext cx="760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sz="2000" b="1">
                <a:solidFill>
                  <a:srgbClr val="000000"/>
                </a:solidFill>
                <a:cs typeface="Arial" panose="020B0604020202020204" pitchFamily="34" charset="0"/>
              </a:rPr>
              <a:t>427</a:t>
            </a:r>
          </a:p>
        </p:txBody>
      </p:sp>
      <p:sp>
        <p:nvSpPr>
          <p:cNvPr id="21509" name="Rectangle 5"/>
          <p:cNvSpPr>
            <a:spLocks noGrp="1" noChangeArrowheads="1"/>
          </p:cNvSpPr>
          <p:nvPr>
            <p:ph type="body" sz="half" idx="2"/>
          </p:nvPr>
        </p:nvSpPr>
        <p:spPr>
          <a:xfrm rot="21300000">
            <a:off x="467208" y="879821"/>
            <a:ext cx="8610600" cy="6865937"/>
          </a:xfrm>
          <a:solidFill>
            <a:srgbClr val="800000"/>
          </a:solidFill>
        </p:spPr>
        <p:txBody>
          <a:bodyPr anchor="ctr" anchorCtr="1"/>
          <a:lstStyle/>
          <a:p>
            <a:pPr algn="ctr">
              <a:buFontTx/>
              <a:buNone/>
            </a:pPr>
            <a:r>
              <a:rPr lang="en-US" altLang="zh-CN" sz="2400" b="1" dirty="0" err="1" smtClean="0">
                <a:solidFill>
                  <a:srgbClr val="FFFFFF"/>
                </a:solidFill>
                <a:latin typeface="Arial" panose="020B0604020202020204" pitchFamily="34" charset="0"/>
                <a:ea typeface="SimSun" panose="02010600030101010101" pitchFamily="2" charset="-122"/>
              </a:rPr>
              <a:t>Quan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điểm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hai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người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nói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dường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như</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hợp</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lý</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hơn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Chìa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khóa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cho</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câu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chuyện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có</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lẽ</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vườn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nho</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của</a:t>
            </a:r>
            <a:r>
              <a:rPr lang="en-US" altLang="zh-CN" sz="2400" b="1" dirty="0" smtClean="0">
                <a:solidFill>
                  <a:srgbClr val="FFFFFF"/>
                </a:solidFill>
                <a:latin typeface="Arial" panose="020B0604020202020204" pitchFamily="34" charset="0"/>
                <a:ea typeface="SimSun" panose="02010600030101010101" pitchFamily="2" charset="-122"/>
              </a:rPr>
              <a:t> Sa-</a:t>
            </a:r>
            <a:r>
              <a:rPr lang="en-US" altLang="zh-CN" sz="2400" b="1" dirty="0" err="1" smtClean="0">
                <a:solidFill>
                  <a:srgbClr val="FFFFFF"/>
                </a:solidFill>
                <a:latin typeface="Arial" panose="020B0604020202020204" pitchFamily="34" charset="0"/>
                <a:ea typeface="SimSun" panose="02010600030101010101" pitchFamily="2" charset="-122"/>
              </a:rPr>
              <a:t>lô</a:t>
            </a:r>
            <a:r>
              <a:rPr lang="en-US" altLang="zh-CN" sz="2400" b="1" dirty="0" smtClean="0">
                <a:solidFill>
                  <a:srgbClr val="FFFFFF"/>
                </a:solidFill>
                <a:latin typeface="Arial" panose="020B0604020202020204" pitchFamily="34" charset="0"/>
                <a:ea typeface="SimSun" panose="02010600030101010101" pitchFamily="2" charset="-122"/>
              </a:rPr>
              <a:t>-</a:t>
            </a:r>
            <a:r>
              <a:rPr lang="en-US" altLang="zh-CN" sz="2400" b="1" dirty="0" err="1" smtClean="0">
                <a:solidFill>
                  <a:srgbClr val="FFFFFF"/>
                </a:solidFill>
                <a:latin typeface="Arial" panose="020B0604020202020204" pitchFamily="34" charset="0"/>
                <a:ea typeface="SimSun" panose="02010600030101010101" pitchFamily="2" charset="-122"/>
              </a:rPr>
              <a:t>môn</a:t>
            </a:r>
            <a:r>
              <a:rPr lang="en-US" altLang="zh-CN" sz="2400" b="1" dirty="0" smtClean="0">
                <a:solidFill>
                  <a:srgbClr val="FFFFFF"/>
                </a:solidFill>
                <a:latin typeface="Arial" panose="020B0604020202020204" pitchFamily="34" charset="0"/>
                <a:ea typeface="SimSun" panose="02010600030101010101" pitchFamily="2" charset="-122"/>
              </a:rPr>
              <a:t> ở Ba-</a:t>
            </a:r>
            <a:r>
              <a:rPr lang="en-US" altLang="zh-CN" sz="2400" b="1" dirty="0" err="1" smtClean="0">
                <a:solidFill>
                  <a:srgbClr val="FFFFFF"/>
                </a:solidFill>
                <a:latin typeface="Arial" panose="020B0604020202020204" pitchFamily="34" charset="0"/>
                <a:ea typeface="SimSun" panose="02010600030101010101" pitchFamily="2" charset="-122"/>
              </a:rPr>
              <a:t>anh</a:t>
            </a:r>
            <a:r>
              <a:rPr lang="en-US" altLang="zh-CN" sz="2400" b="1" dirty="0" smtClean="0">
                <a:solidFill>
                  <a:srgbClr val="FFFFFF"/>
                </a:solidFill>
                <a:latin typeface="Arial" panose="020B0604020202020204" pitchFamily="34" charset="0"/>
                <a:ea typeface="SimSun" panose="02010600030101010101" pitchFamily="2" charset="-122"/>
              </a:rPr>
              <a:t> Ha-</a:t>
            </a:r>
            <a:r>
              <a:rPr lang="en-US" altLang="zh-CN" sz="2400" b="1" dirty="0" err="1" smtClean="0">
                <a:solidFill>
                  <a:srgbClr val="FFFFFF"/>
                </a:solidFill>
                <a:latin typeface="Arial" panose="020B0604020202020204" pitchFamily="34" charset="0"/>
                <a:ea typeface="SimSun" panose="02010600030101010101" pitchFamily="2" charset="-122"/>
              </a:rPr>
              <a:t>môn</a:t>
            </a:r>
            <a:r>
              <a:rPr lang="en-US" altLang="zh-CN" sz="2400" b="1" dirty="0" smtClean="0">
                <a:solidFill>
                  <a:srgbClr val="FFFFFF"/>
                </a:solidFill>
                <a:latin typeface="Arial" panose="020B0604020202020204" pitchFamily="34" charset="0"/>
                <a:ea typeface="SimSun" panose="02010600030101010101" pitchFamily="2" charset="-122"/>
              </a:rPr>
              <a:t> (8:11-12). </a:t>
            </a:r>
            <a:r>
              <a:rPr lang="en-US" altLang="zh-CN" sz="2400" b="1" dirty="0" err="1" smtClean="0">
                <a:solidFill>
                  <a:srgbClr val="FFFFFF"/>
                </a:solidFill>
                <a:latin typeface="Arial" panose="020B0604020202020204" pitchFamily="34" charset="0"/>
                <a:ea typeface="SimSun" panose="02010600030101010101" pitchFamily="2" charset="-122"/>
              </a:rPr>
              <a:t>Nếu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thành</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phố</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này</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gần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thành</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phố</a:t>
            </a:r>
            <a:r>
              <a:rPr lang="en-US" altLang="zh-CN" sz="2400" b="1" dirty="0" smtClean="0">
                <a:solidFill>
                  <a:srgbClr val="FFFFFF"/>
                </a:solidFill>
                <a:latin typeface="Arial" panose="020B0604020202020204" pitchFamily="34" charset="0"/>
                <a:ea typeface="SimSun" panose="02010600030101010101" pitchFamily="2" charset="-122"/>
              </a:rPr>
              <a:t> Su-</a:t>
            </a:r>
            <a:r>
              <a:rPr lang="en-US" altLang="zh-CN" sz="2400" b="1" dirty="0" err="1" smtClean="0">
                <a:solidFill>
                  <a:srgbClr val="FFFFFF"/>
                </a:solidFill>
                <a:latin typeface="Arial" panose="020B0604020202020204" pitchFamily="34" charset="0"/>
                <a:ea typeface="SimSun" panose="02010600030101010101" pitchFamily="2" charset="-122"/>
              </a:rPr>
              <a:t>nem</a:t>
            </a:r>
            <a:r>
              <a:rPr lang="en-US" altLang="zh-CN" sz="2400" b="1" dirty="0" smtClean="0">
                <a:solidFill>
                  <a:srgbClr val="FFFFFF"/>
                </a:solidFill>
                <a:latin typeface="Arial" panose="020B0604020202020204" pitchFamily="34" charset="0"/>
                <a:ea typeface="SimSun" panose="02010600030101010101" pitchFamily="2" charset="-122"/>
              </a:rPr>
              <a:t> &amp; </a:t>
            </a:r>
            <a:r>
              <a:rPr lang="en-US" altLang="zh-CN" sz="2400" b="1" dirty="0" err="1" smtClean="0">
                <a:solidFill>
                  <a:srgbClr val="FFFFFF"/>
                </a:solidFill>
                <a:latin typeface="Arial" panose="020B0604020202020204" pitchFamily="34" charset="0"/>
                <a:ea typeface="SimSun" panose="02010600030101010101" pitchFamily="2" charset="-122"/>
              </a:rPr>
              <a:t>cùng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với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thành</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phố</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của</a:t>
            </a:r>
            <a:r>
              <a:rPr lang="en-US" altLang="zh-CN" sz="2400" b="1" dirty="0" smtClean="0">
                <a:solidFill>
                  <a:srgbClr val="FFFFFF"/>
                </a:solidFill>
                <a:latin typeface="Arial" panose="020B0604020202020204" pitchFamily="34" charset="0"/>
                <a:ea typeface="SimSun" panose="02010600030101010101" pitchFamily="2" charset="-122"/>
              </a:rPr>
              <a:t> Su-la-</a:t>
            </a:r>
            <a:r>
              <a:rPr lang="en-US" altLang="zh-CN" sz="2400" b="1" dirty="0" err="1" smtClean="0">
                <a:solidFill>
                  <a:srgbClr val="FFFFFF"/>
                </a:solidFill>
                <a:latin typeface="Arial" panose="020B0604020202020204" pitchFamily="34" charset="0"/>
                <a:ea typeface="SimSun" panose="02010600030101010101" pitchFamily="2" charset="-122"/>
              </a:rPr>
              <a:t>mít</a:t>
            </a:r>
            <a:r>
              <a:rPr lang="en-US" altLang="zh-CN" sz="2400" b="1" dirty="0" smtClean="0">
                <a:solidFill>
                  <a:srgbClr val="FFFFFF"/>
                </a:solidFill>
                <a:latin typeface="Arial" panose="020B0604020202020204" pitchFamily="34" charset="0"/>
                <a:ea typeface="SimSun" panose="02010600030101010101" pitchFamily="2" charset="-122"/>
              </a:rPr>
              <a:t> (6:13), </a:t>
            </a:r>
            <a:r>
              <a:rPr lang="en-US" altLang="zh-CN" sz="2400" b="1" dirty="0" err="1" smtClean="0">
                <a:solidFill>
                  <a:srgbClr val="FFFFFF"/>
                </a:solidFill>
                <a:latin typeface="Arial" panose="020B0604020202020204" pitchFamily="34" charset="0"/>
                <a:ea typeface="SimSun" panose="02010600030101010101" pitchFamily="2" charset="-122"/>
              </a:rPr>
              <a:t>vậy</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thì</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có</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lẽ</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cùng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khu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vườn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nơi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việc</a:t>
            </a:r>
            <a:r>
              <a:rPr lang="en-US" altLang="zh-CN" sz="2400" b="1" dirty="0" smtClean="0">
                <a:solidFill>
                  <a:srgbClr val="FFFFFF"/>
                </a:solidFill>
                <a:latin typeface="Arial" panose="020B0604020202020204" pitchFamily="34" charset="0"/>
                <a:ea typeface="SimSun" panose="02010600030101010101" pitchFamily="2" charset="-122"/>
              </a:rPr>
              <a:t>. H. A. </a:t>
            </a:r>
            <a:r>
              <a:rPr lang="en-US" altLang="zh-CN" sz="2400" b="1" dirty="0" err="1" smtClean="0">
                <a:solidFill>
                  <a:srgbClr val="FFFFFF"/>
                </a:solidFill>
                <a:latin typeface="Arial" panose="020B0604020202020204" pitchFamily="34" charset="0"/>
                <a:ea typeface="SimSun" panose="02010600030101010101" pitchFamily="2" charset="-122"/>
              </a:rPr>
              <a:t>Ironside</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xem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câu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chuyện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về</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một</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gia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đình</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nghèo</a:t>
            </a:r>
            <a:r>
              <a:rPr lang="en-US" altLang="zh-CN" sz="2400" b="1" dirty="0" smtClean="0">
                <a:solidFill>
                  <a:srgbClr val="FFFFFF"/>
                </a:solidFill>
                <a:latin typeface="Arial" panose="020B0604020202020204" pitchFamily="34" charset="0"/>
                <a:ea typeface="SimSun" panose="02010600030101010101" pitchFamily="2" charset="-122"/>
              </a:rPr>
              <a:t> ở </a:t>
            </a:r>
            <a:r>
              <a:rPr lang="en-US" altLang="zh-CN" sz="2400" b="1" dirty="0" err="1" smtClean="0">
                <a:solidFill>
                  <a:srgbClr val="FFFFFF"/>
                </a:solidFill>
                <a:latin typeface="Arial" panose="020B0604020202020204" pitchFamily="34" charset="0"/>
                <a:ea typeface="SimSun" panose="02010600030101010101" pitchFamily="2" charset="-122"/>
              </a:rPr>
              <a:t>Ép-ra-im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nơi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có</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một</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gái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như</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kiểu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Lọ</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Lem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bị</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buộc</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phải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việc</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trong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vườn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nho</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nơi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bặp</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gỡ</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một</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người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chăn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chiên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trẻ</a:t>
            </a:r>
            <a:r>
              <a:rPr lang="en-US" altLang="zh-CN" sz="2400" b="1" dirty="0" smtClean="0">
                <a:solidFill>
                  <a:srgbClr val="FFFFFF"/>
                </a:solidFill>
                <a:latin typeface="Arial" panose="020B0604020202020204" pitchFamily="34" charset="0"/>
                <a:ea typeface="SimSun" panose="02010600030101010101" pitchFamily="2" charset="-122"/>
              </a:rPr>
              <a:t> (1:5-7).  Hai </a:t>
            </a:r>
            <a:r>
              <a:rPr lang="en-US" altLang="zh-CN" sz="2400" b="1" dirty="0" err="1" smtClean="0">
                <a:solidFill>
                  <a:srgbClr val="FFFFFF"/>
                </a:solidFill>
                <a:latin typeface="Arial" panose="020B0604020202020204" pitchFamily="34" charset="0"/>
                <a:ea typeface="SimSun" panose="02010600030101010101" pitchFamily="2" charset="-122"/>
              </a:rPr>
              <a:t>người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yêu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nhau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nhưng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chàng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trai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để</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lại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lời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hứa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rằng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chàng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sẽ</a:t>
            </a:r>
            <a:r>
              <a:rPr lang="en-US" altLang="zh-CN" sz="2400" b="1" dirty="0" smtClean="0">
                <a:solidFill>
                  <a:srgbClr val="FFFFFF"/>
                </a:solidFill>
                <a:latin typeface="Arial" panose="020B0604020202020204" pitchFamily="34" charset="0"/>
                <a:ea typeface="SimSun" panose="02010600030101010101" pitchFamily="2" charset="-122"/>
              </a:rPr>
              <a:t> quay </a:t>
            </a:r>
            <a:r>
              <a:rPr lang="en-US" altLang="zh-CN" sz="2400" b="1" dirty="0" err="1" smtClean="0">
                <a:solidFill>
                  <a:srgbClr val="FFFFFF"/>
                </a:solidFill>
                <a:latin typeface="Arial" panose="020B0604020202020204" pitchFamily="34" charset="0"/>
                <a:ea typeface="SimSun" panose="02010600030101010101" pitchFamily="2" charset="-122"/>
              </a:rPr>
              <a:t>trở</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lại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Một</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ngày</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kia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có</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người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rao</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lên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rằng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Vua</a:t>
            </a:r>
            <a:r>
              <a:rPr lang="en-US" altLang="zh-CN" sz="2400" b="1" dirty="0" smtClean="0">
                <a:solidFill>
                  <a:srgbClr val="FFFFFF"/>
                </a:solidFill>
                <a:latin typeface="Arial" panose="020B0604020202020204" pitchFamily="34" charset="0"/>
                <a:ea typeface="SimSun" panose="02010600030101010101" pitchFamily="2" charset="-122"/>
              </a:rPr>
              <a:t> Sa-</a:t>
            </a:r>
            <a:r>
              <a:rPr lang="en-US" altLang="zh-CN" sz="2400" b="1" dirty="0" err="1" smtClean="0">
                <a:solidFill>
                  <a:srgbClr val="FFFFFF"/>
                </a:solidFill>
                <a:latin typeface="Arial" panose="020B0604020202020204" pitchFamily="34" charset="0"/>
                <a:ea typeface="SimSun" panose="02010600030101010101" pitchFamily="2" charset="-122"/>
              </a:rPr>
              <a:t>lô</a:t>
            </a:r>
            <a:r>
              <a:rPr lang="en-US" altLang="zh-CN" sz="2400" b="1" dirty="0" smtClean="0">
                <a:solidFill>
                  <a:srgbClr val="FFFFFF"/>
                </a:solidFill>
                <a:latin typeface="Arial" panose="020B0604020202020204" pitchFamily="34" charset="0"/>
                <a:ea typeface="SimSun" panose="02010600030101010101" pitchFamily="2" charset="-122"/>
              </a:rPr>
              <a:t>-</a:t>
            </a:r>
            <a:r>
              <a:rPr lang="en-US" altLang="zh-CN" sz="2400" b="1" dirty="0" err="1" smtClean="0">
                <a:solidFill>
                  <a:srgbClr val="FFFFFF"/>
                </a:solidFill>
                <a:latin typeface="Arial" panose="020B0604020202020204" pitchFamily="34" charset="0"/>
                <a:ea typeface="SimSun" panose="02010600030101010101" pitchFamily="2" charset="-122"/>
              </a:rPr>
              <a:t>môn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đến</a:t>
            </a:r>
            <a:r>
              <a:rPr lang="en-US" altLang="zh-CN" sz="2400" b="1" dirty="0" smtClean="0">
                <a:solidFill>
                  <a:srgbClr val="FFFFFF"/>
                </a:solidFill>
                <a:latin typeface="Arial" panose="020B0604020202020204" pitchFamily="34" charset="0"/>
                <a:ea typeface="SimSun" panose="02010600030101010101" pitchFamily="2" charset="-122"/>
              </a:rPr>
              <a:t> (3:7).  </a:t>
            </a:r>
            <a:r>
              <a:rPr lang="en-US" altLang="zh-CN" sz="2400" b="1" dirty="0" err="1" smtClean="0">
                <a:solidFill>
                  <a:srgbClr val="FFFFFF"/>
                </a:solidFill>
                <a:latin typeface="Arial" panose="020B0604020202020204" pitchFamily="34" charset="0"/>
                <a:ea typeface="SimSun" panose="02010600030101010101" pitchFamily="2" charset="-122"/>
              </a:rPr>
              <a:t>Thiếu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nữ</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trẻ</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không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quan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tâm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cho</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đến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khi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lời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tới</a:t>
            </a:r>
            <a:r>
              <a:rPr lang="en-US" altLang="zh-CN" sz="2400" b="1" dirty="0" smtClean="0">
                <a:solidFill>
                  <a:srgbClr val="FFFFFF"/>
                </a:solidFill>
                <a:latin typeface="Arial" panose="020B0604020202020204" pitchFamily="34" charset="0"/>
                <a:ea typeface="SimSun" panose="02010600030101010101" pitchFamily="2" charset="-122"/>
              </a:rPr>
              <a:t> tai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rằng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vua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muốn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gặp</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bối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rối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cho</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đến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khi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được</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đem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đến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vua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nơi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nhận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ra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người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yêu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trẻ</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của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chính</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Sa-</a:t>
            </a:r>
            <a:r>
              <a:rPr lang="en-US" altLang="zh-CN" sz="2400" b="1" dirty="0" err="1" smtClean="0">
                <a:solidFill>
                  <a:srgbClr val="FFFFFF"/>
                </a:solidFill>
                <a:latin typeface="Arial" panose="020B0604020202020204" pitchFamily="34" charset="0"/>
                <a:ea typeface="SimSun" panose="02010600030101010101" pitchFamily="2" charset="-122"/>
              </a:rPr>
              <a:t>lô</a:t>
            </a:r>
            <a:r>
              <a:rPr lang="en-US" altLang="zh-CN" sz="2400" b="1" dirty="0" smtClean="0">
                <a:solidFill>
                  <a:srgbClr val="FFFFFF"/>
                </a:solidFill>
                <a:latin typeface="Arial" panose="020B0604020202020204" pitchFamily="34" charset="0"/>
                <a:ea typeface="SimSun" panose="02010600030101010101" pitchFamily="2" charset="-122"/>
              </a:rPr>
              <a:t>-</a:t>
            </a:r>
            <a:r>
              <a:rPr lang="en-US" altLang="zh-CN" sz="2400" b="1" dirty="0" err="1" smtClean="0">
                <a:solidFill>
                  <a:srgbClr val="FFFFFF"/>
                </a:solidFill>
                <a:latin typeface="Arial" panose="020B0604020202020204" pitchFamily="34" charset="0"/>
                <a:ea typeface="SimSun" panose="02010600030101010101" pitchFamily="2" charset="-122"/>
              </a:rPr>
              <a:t>môn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Vua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dẫn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cô</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vào</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cung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điện</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của</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vua</a:t>
            </a:r>
            <a:r>
              <a:rPr lang="en-US" altLang="zh-CN" sz="2400" b="1" dirty="0" smtClean="0">
                <a:solidFill>
                  <a:srgbClr val="FFFFFF"/>
                </a:solidFill>
                <a:latin typeface="Arial" panose="020B0604020202020204" pitchFamily="34" charset="0"/>
                <a:ea typeface="SimSun" panose="02010600030101010101" pitchFamily="2" charset="-122"/>
              </a:rPr>
              <a:t> ở </a:t>
            </a:r>
            <a:r>
              <a:rPr lang="en-US" altLang="zh-CN" sz="2400" b="1" dirty="0" err="1" smtClean="0">
                <a:solidFill>
                  <a:srgbClr val="FFFFFF"/>
                </a:solidFill>
                <a:latin typeface="Arial" panose="020B0604020202020204" pitchFamily="34" charset="0"/>
                <a:ea typeface="SimSun" panose="02010600030101010101" pitchFamily="2" charset="-122"/>
              </a:rPr>
              <a:t>Giêrusalem</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nơi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mà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hầu</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hết</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bài</a:t>
            </a:r>
            <a:r>
              <a:rPr lang="en-US" altLang="zh-CN" sz="2400" b="1" dirty="0" smtClean="0">
                <a:solidFill>
                  <a:srgbClr val="FFFFFF"/>
                </a:solidFill>
                <a:latin typeface="Arial" panose="020B0604020202020204" pitchFamily="34" charset="0"/>
                <a:ea typeface="SimSun" panose="02010600030101010101" pitchFamily="2" charset="-122"/>
              </a:rPr>
              <a:t> ca </a:t>
            </a:r>
            <a:r>
              <a:rPr lang="en-US" altLang="zh-CN" sz="2400" b="1" dirty="0" err="1" smtClean="0">
                <a:solidFill>
                  <a:srgbClr val="FFFFFF"/>
                </a:solidFill>
                <a:latin typeface="Arial" panose="020B0604020202020204" pitchFamily="34" charset="0"/>
                <a:ea typeface="SimSun" panose="02010600030101010101" pitchFamily="2" charset="-122"/>
              </a:rPr>
              <a:t>được</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sáng</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tác</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với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một</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số</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cảnh</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là</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hồi</a:t>
            </a:r>
            <a:r>
              <a:rPr lang="en-US" altLang="zh-CN" sz="2400" b="1" dirty="0" smtClean="0">
                <a:solidFill>
                  <a:srgbClr val="FFFFFF"/>
                </a:solidFill>
                <a:latin typeface="Arial" panose="020B0604020202020204" pitchFamily="34" charset="0"/>
                <a:ea typeface="SimSun" panose="02010600030101010101" pitchFamily="2" charset="-122"/>
              </a:rPr>
              <a:t> </a:t>
            </a:r>
            <a:r>
              <a:rPr lang="en-US" altLang="zh-CN" sz="2400" b="1" dirty="0" err="1" smtClean="0">
                <a:solidFill>
                  <a:srgbClr val="FFFFFF"/>
                </a:solidFill>
                <a:latin typeface="Arial" panose="020B0604020202020204" pitchFamily="34" charset="0"/>
                <a:ea typeface="SimSun" panose="02010600030101010101" pitchFamily="2" charset="-122"/>
              </a:rPr>
              <a:t>tưởng</a:t>
            </a:r>
            <a:r>
              <a:rPr lang="en-US" altLang="zh-CN" sz="2400" b="1" dirty="0" smtClean="0">
                <a:solidFill>
                  <a:srgbClr val="FFFFFF"/>
                </a:solidFill>
                <a:latin typeface="Arial" panose="020B0604020202020204" pitchFamily="34" charset="0"/>
                <a:ea typeface="SimSun" panose="02010600030101010101" pitchFamily="2" charset="-122"/>
              </a:rPr>
              <a:t>. </a:t>
            </a:r>
            <a:endParaRPr lang="en-US" altLang="vi-VN" sz="2400" b="1" dirty="0" smtClean="0">
              <a:solidFill>
                <a:srgbClr val="FFFFFF"/>
              </a:solidFill>
              <a:latin typeface="Arial" panose="020B0604020202020204" pitchFamily="34" charset="0"/>
              <a:ea typeface="SimSun" panose="02010600030101010101" pitchFamily="2"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fltVal val="0"/>
                                          </p:val>
                                        </p:tav>
                                        <p:tav tm="100000">
                                          <p:val>
                                            <p:strVal val="#ppt_w"/>
                                          </p:val>
                                        </p:tav>
                                      </p:tavLst>
                                    </p:anim>
                                    <p:anim calcmode="lin" valueType="num">
                                      <p:cBhvr>
                                        <p:cTn id="8" dur="1000" fill="hold"/>
                                        <p:tgtEl>
                                          <p:spTgt spid="21509"/>
                                        </p:tgtEl>
                                        <p:attrNameLst>
                                          <p:attrName>ppt_h</p:attrName>
                                        </p:attrNameLst>
                                      </p:cBhvr>
                                      <p:tavLst>
                                        <p:tav tm="0">
                                          <p:val>
                                            <p:fltVal val="0"/>
                                          </p:val>
                                        </p:tav>
                                        <p:tav tm="100000">
                                          <p:val>
                                            <p:strVal val="#ppt_h"/>
                                          </p:val>
                                        </p:tav>
                                      </p:tavLst>
                                    </p:anim>
                                    <p:anim calcmode="lin" valueType="num">
                                      <p:cBhvr>
                                        <p:cTn id="9" dur="1000" fill="hold"/>
                                        <p:tgtEl>
                                          <p:spTgt spid="2150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63" name="Picture 11" descr="DTS"/>
          <p:cNvPicPr>
            <a:picLocks noChangeAspect="1" noChangeArrowheads="1"/>
          </p:cNvPicPr>
          <p:nvPr/>
        </p:nvPicPr>
        <p:blipFill>
          <a:blip r:embed="rId3">
            <a:lum bright="20000"/>
            <a:extLst>
              <a:ext uri="{28A0092B-C50C-407E-A947-70E740481C1C}">
                <a14:useLocalDpi xmlns:a14="http://schemas.microsoft.com/office/drawing/2010/main" val="0"/>
              </a:ext>
            </a:extLst>
          </a:blip>
          <a:srcRect t="5199" b="63701"/>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9"/>
          <p:cNvSpPr>
            <a:spLocks noGrp="1" noChangeArrowheads="1"/>
          </p:cNvSpPr>
          <p:nvPr>
            <p:ph type="body" sz="half" idx="2"/>
          </p:nvPr>
        </p:nvSpPr>
        <p:spPr>
          <a:xfrm rot="21000000">
            <a:off x="-85725" y="3195638"/>
            <a:ext cx="9285288" cy="2652712"/>
          </a:xfrm>
          <a:solidFill>
            <a:srgbClr val="000090"/>
          </a:solidFill>
          <a:effectLst>
            <a:outerShdw blurRad="63500" dist="53882" dir="2700000" algn="ctr" rotWithShape="0">
              <a:schemeClr val="bg1">
                <a:alpha val="74998"/>
              </a:schemeClr>
            </a:outerShdw>
          </a:effectLst>
        </p:spPr>
        <p:txBody>
          <a:bodyPr anchor="ctr" anchorCtr="1"/>
          <a:lstStyle/>
          <a:p>
            <a:pPr marL="457200" indent="-457200" algn="just">
              <a:buFontTx/>
              <a:buNone/>
              <a:defRPr/>
            </a:pPr>
            <a:r>
              <a:rPr lang="en-US" altLang="zh-CN" sz="3600" b="1" dirty="0">
                <a:latin typeface="Arial Narrow" charset="0"/>
                <a:ea typeface="SimSun" charset="0"/>
                <a:cs typeface="SimSun" charset="0"/>
              </a:rPr>
              <a:t> 1) </a:t>
            </a:r>
            <a:r>
              <a:rPr lang="en-US" altLang="zh-CN" sz="3600" b="1" dirty="0" err="1" smtClean="0">
                <a:latin typeface="Arial Narrow" charset="0"/>
                <a:ea typeface="SimSun" charset="0"/>
                <a:cs typeface="SimSun" charset="0"/>
              </a:rPr>
              <a:t>Tại</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sao</a:t>
            </a:r>
            <a:r>
              <a:rPr lang="en-US" altLang="zh-CN" sz="3600" b="1" dirty="0" smtClean="0">
                <a:latin typeface="Arial Narrow" charset="0"/>
                <a:ea typeface="SimSun" charset="0"/>
                <a:cs typeface="SimSun" charset="0"/>
              </a:rPr>
              <a:t> Sa-</a:t>
            </a:r>
            <a:r>
              <a:rPr lang="en-US" altLang="zh-CN" sz="3600" b="1" dirty="0" err="1" smtClean="0">
                <a:latin typeface="Arial Narrow" charset="0"/>
                <a:ea typeface="SimSun" charset="0"/>
                <a:cs typeface="SimSun" charset="0"/>
              </a:rPr>
              <a:t>lô</a:t>
            </a:r>
            <a:r>
              <a:rPr lang="en-US" altLang="zh-CN" sz="3600" b="1" dirty="0" smtClean="0">
                <a:latin typeface="Arial Narrow" charset="0"/>
                <a:ea typeface="SimSun" charset="0"/>
                <a:cs typeface="SimSun" charset="0"/>
              </a:rPr>
              <a:t>-</a:t>
            </a:r>
            <a:r>
              <a:rPr lang="en-US" altLang="zh-CN" sz="3600" b="1" dirty="0" err="1" smtClean="0">
                <a:latin typeface="Arial Narrow" charset="0"/>
                <a:ea typeface="SimSun" charset="0"/>
                <a:cs typeface="SimSun" charset="0"/>
              </a:rPr>
              <a:t>môn</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viết</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tác</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phẩm</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mô</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tả</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tình</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yêu</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này</a:t>
            </a:r>
            <a:r>
              <a:rPr lang="en-US" altLang="zh-CN" sz="3600" b="1" dirty="0" smtClean="0">
                <a:latin typeface="Arial Narrow" charset="0"/>
                <a:ea typeface="SimSun" charset="0"/>
                <a:cs typeface="SimSun" charset="0"/>
              </a:rPr>
              <a:t>? </a:t>
            </a:r>
          </a:p>
          <a:p>
            <a:pPr marL="457200" indent="-457200" algn="just">
              <a:buFontTx/>
              <a:buNone/>
              <a:defRPr/>
            </a:pPr>
            <a:r>
              <a:rPr lang="en-US" altLang="zh-CN" sz="3600" b="1" dirty="0" smtClean="0">
                <a:latin typeface="Arial Narrow" charset="0"/>
                <a:ea typeface="SimSun" charset="0"/>
                <a:cs typeface="SimSun" charset="0"/>
              </a:rPr>
              <a:t>2</a:t>
            </a:r>
            <a:r>
              <a:rPr lang="en-US" altLang="zh-CN" sz="3600" b="1" dirty="0">
                <a:latin typeface="Arial Narrow" charset="0"/>
                <a:ea typeface="SimSun" charset="0"/>
                <a:cs typeface="SimSun" charset="0"/>
              </a:rPr>
              <a:t>) </a:t>
            </a:r>
            <a:r>
              <a:rPr lang="en-US" altLang="zh-CN" sz="3600" b="1" dirty="0" err="1" smtClean="0">
                <a:latin typeface="Arial Narrow" charset="0"/>
                <a:ea typeface="SimSun" charset="0"/>
                <a:cs typeface="SimSun" charset="0"/>
              </a:rPr>
              <a:t>Làm</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thế</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nào</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một</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người</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nhiều</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vợ</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lại</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bày</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tỏ</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niềm</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vui</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của</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việc</a:t>
            </a:r>
            <a:r>
              <a:rPr lang="en-US" altLang="zh-CN" sz="3600" b="1" dirty="0" smtClean="0">
                <a:latin typeface="Arial Narrow" charset="0"/>
                <a:ea typeface="SimSun" charset="0"/>
                <a:cs typeface="SimSun" charset="0"/>
              </a:rPr>
              <a:t> cam </a:t>
            </a:r>
            <a:r>
              <a:rPr lang="en-US" altLang="zh-CN" sz="3600" b="1" dirty="0" err="1" smtClean="0">
                <a:latin typeface="Arial Narrow" charset="0"/>
                <a:ea typeface="SimSun" charset="0"/>
                <a:cs typeface="SimSun" charset="0"/>
              </a:rPr>
              <a:t>kết</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với</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một</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người</a:t>
            </a:r>
            <a:r>
              <a:rPr lang="en-US" altLang="zh-CN" sz="3600" b="1" dirty="0" smtClean="0">
                <a:latin typeface="Arial Narrow" charset="0"/>
                <a:ea typeface="SimSun" charset="0"/>
                <a:cs typeface="SimSun" charset="0"/>
              </a:rPr>
              <a:t> </a:t>
            </a:r>
            <a:r>
              <a:rPr lang="en-US" altLang="zh-CN" sz="3600" b="1" dirty="0" err="1" smtClean="0">
                <a:latin typeface="Arial Narrow" charset="0"/>
                <a:ea typeface="SimSun" charset="0"/>
                <a:cs typeface="SimSun" charset="0"/>
              </a:rPr>
              <a:t>nữ</a:t>
            </a:r>
            <a:r>
              <a:rPr lang="en-US" altLang="zh-CN" sz="3600" b="1" dirty="0" smtClean="0">
                <a:latin typeface="Arial Narrow" charset="0"/>
                <a:ea typeface="SimSun" charset="0"/>
                <a:cs typeface="SimSun" charset="0"/>
              </a:rPr>
              <a:t>? </a:t>
            </a:r>
            <a:endParaRPr lang="en-US" sz="3600" b="1" dirty="0">
              <a:latin typeface="Arial Narrow" charset="0"/>
              <a:ea typeface="SimSun" charset="0"/>
              <a:cs typeface="SimSun" charset="0"/>
            </a:endParaRPr>
          </a:p>
        </p:txBody>
      </p:sp>
      <p:sp>
        <p:nvSpPr>
          <p:cNvPr id="23559" name="Rectangle 7"/>
          <p:cNvSpPr>
            <a:spLocks noGrp="1" noChangeArrowheads="1"/>
          </p:cNvSpPr>
          <p:nvPr>
            <p:ph type="title"/>
          </p:nvPr>
        </p:nvSpPr>
        <p:spPr>
          <a:xfrm>
            <a:off x="228600" y="152400"/>
            <a:ext cx="7772400" cy="838200"/>
          </a:xfrm>
          <a:effectLst>
            <a:outerShdw blurRad="63500" dist="35921" dir="2700000" algn="ctr" rotWithShape="0">
              <a:schemeClr val="bg1">
                <a:alpha val="74997"/>
              </a:schemeClr>
            </a:outerShdw>
          </a:effectLst>
        </p:spPr>
        <p:txBody>
          <a:bodyPr anchor="ctr" anchorCtr="1"/>
          <a:lstStyle/>
          <a:p>
            <a:pPr algn="ctr"/>
            <a:r>
              <a:rPr lang="en-US" altLang="vi-VN" b="1" i="0" dirty="0" smtClean="0">
                <a:effectLst>
                  <a:outerShdw blurRad="38100" dist="38100" dir="2700000" algn="tl">
                    <a:srgbClr val="5F5F5F"/>
                  </a:outerShdw>
                </a:effectLst>
                <a:latin typeface="Arial Black" panose="020B0A04020102020204" pitchFamily="34" charset="0"/>
                <a:ea typeface="ＭＳ Ｐゴシック" charset="-128"/>
              </a:rPr>
              <a:t>Hai </a:t>
            </a:r>
            <a:r>
              <a:rPr lang="en-US" altLang="vi-VN" b="1" i="0" dirty="0" err="1" smtClean="0">
                <a:effectLst>
                  <a:outerShdw blurRad="38100" dist="38100" dir="2700000" algn="tl">
                    <a:srgbClr val="5F5F5F"/>
                  </a:outerShdw>
                </a:effectLst>
                <a:latin typeface="Arial Black" panose="020B0A04020102020204" pitchFamily="34" charset="0"/>
                <a:ea typeface="ＭＳ Ｐゴシック" charset="-128"/>
              </a:rPr>
              <a:t>vấn</a:t>
            </a:r>
            <a:r>
              <a:rPr lang="en-US" altLang="vi-VN" b="1" i="0" dirty="0" smtClean="0">
                <a:effectLst>
                  <a:outerShdw blurRad="38100" dist="38100" dir="2700000" algn="tl">
                    <a:srgbClr val="5F5F5F"/>
                  </a:outerShdw>
                </a:effectLst>
                <a:latin typeface="Arial Black" panose="020B0A04020102020204" pitchFamily="34" charset="0"/>
                <a:ea typeface="ＭＳ Ｐゴシック" charset="-128"/>
              </a:rPr>
              <a:t> </a:t>
            </a:r>
            <a:r>
              <a:rPr lang="en-US" altLang="vi-VN" b="1" i="0" dirty="0" err="1" smtClean="0">
                <a:effectLst>
                  <a:outerShdw blurRad="38100" dist="38100" dir="2700000" algn="tl">
                    <a:srgbClr val="5F5F5F"/>
                  </a:outerShdw>
                </a:effectLst>
                <a:latin typeface="Arial Black" panose="020B0A04020102020204" pitchFamily="34" charset="0"/>
                <a:ea typeface="ＭＳ Ｐゴシック" charset="-128"/>
              </a:rPr>
              <a:t>đề</a:t>
            </a:r>
            <a:r>
              <a:rPr lang="en-US" altLang="vi-VN" b="1" i="0" dirty="0" smtClean="0">
                <a:effectLst>
                  <a:outerShdw blurRad="38100" dist="38100" dir="2700000" algn="tl">
                    <a:srgbClr val="5F5F5F"/>
                  </a:outerShdw>
                </a:effectLst>
                <a:latin typeface="Arial Black" panose="020B0A04020102020204" pitchFamily="34" charset="0"/>
                <a:ea typeface="ＭＳ Ｐゴシック" charset="-128"/>
              </a:rPr>
              <a:t> </a:t>
            </a:r>
            <a:r>
              <a:rPr lang="en-US" altLang="vi-VN" b="1" i="0" dirty="0" err="1" smtClean="0">
                <a:effectLst>
                  <a:outerShdw blurRad="38100" dist="38100" dir="2700000" algn="tl">
                    <a:srgbClr val="5F5F5F"/>
                  </a:outerShdw>
                </a:effectLst>
                <a:latin typeface="Arial Black" panose="020B0A04020102020204" pitchFamily="34" charset="0"/>
                <a:ea typeface="ＭＳ Ｐゴシック" charset="-128"/>
              </a:rPr>
              <a:t>lớn</a:t>
            </a:r>
            <a:endParaRPr lang="en-US" altLang="vi-VN" b="1" i="0" dirty="0" smtClean="0">
              <a:effectLst>
                <a:outerShdw blurRad="38100" dist="38100" dir="2700000" algn="tl">
                  <a:srgbClr val="5F5F5F"/>
                </a:outerShdw>
              </a:effectLst>
              <a:latin typeface="Arial Black" panose="020B0A04020102020204" pitchFamily="34" charset="0"/>
              <a:ea typeface="ＭＳ Ｐゴシック" charset="-128"/>
            </a:endParaRPr>
          </a:p>
        </p:txBody>
      </p:sp>
      <p:sp>
        <p:nvSpPr>
          <p:cNvPr id="40965" name="Text Box 4"/>
          <p:cNvSpPr txBox="1">
            <a:spLocks noChangeArrowheads="1"/>
          </p:cNvSpPr>
          <p:nvPr/>
        </p:nvSpPr>
        <p:spPr bwMode="auto">
          <a:xfrm>
            <a:off x="8153400" y="76200"/>
            <a:ext cx="838200" cy="457200"/>
          </a:xfrm>
          <a:prstGeom prst="rect">
            <a:avLst/>
          </a:prstGeom>
          <a:noFill/>
          <a:ln w="12700">
            <a:noFill/>
            <a:miter lim="800000"/>
            <a:headEnd type="none" w="sm" len="sm"/>
            <a:tailEnd type="none" w="sm" len="sm"/>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effectLst>
                  <a:outerShdw blurRad="38100" dist="38100" dir="2700000" algn="tl">
                    <a:srgbClr val="FFFFFF"/>
                  </a:outerShdw>
                </a:effectLst>
                <a:cs typeface="Arial" panose="020B0604020202020204" pitchFamily="34" charset="0"/>
              </a:rPr>
              <a:t>427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3561">
                                            <p:bg/>
                                          </p:spTgt>
                                        </p:tgtEl>
                                        <p:attrNameLst>
                                          <p:attrName>style.visibility</p:attrName>
                                        </p:attrNameLst>
                                      </p:cBhvr>
                                      <p:to>
                                        <p:strVal val="visible"/>
                                      </p:to>
                                    </p:set>
                                    <p:anim calcmode="lin" valueType="num">
                                      <p:cBhvr>
                                        <p:cTn id="7" dur="1000" fill="hold"/>
                                        <p:tgtEl>
                                          <p:spTgt spid="23561">
                                            <p:bg/>
                                          </p:spTgt>
                                        </p:tgtEl>
                                        <p:attrNameLst>
                                          <p:attrName>ppt_w</p:attrName>
                                        </p:attrNameLst>
                                      </p:cBhvr>
                                      <p:tavLst>
                                        <p:tav tm="0">
                                          <p:val>
                                            <p:strVal val="#ppt_w+.3"/>
                                          </p:val>
                                        </p:tav>
                                        <p:tav tm="100000">
                                          <p:val>
                                            <p:strVal val="#ppt_w"/>
                                          </p:val>
                                        </p:tav>
                                      </p:tavLst>
                                    </p:anim>
                                    <p:anim calcmode="lin" valueType="num">
                                      <p:cBhvr>
                                        <p:cTn id="8" dur="1000" fill="hold"/>
                                        <p:tgtEl>
                                          <p:spTgt spid="23561">
                                            <p:bg/>
                                          </p:spTgt>
                                        </p:tgtEl>
                                        <p:attrNameLst>
                                          <p:attrName>ppt_h</p:attrName>
                                        </p:attrNameLst>
                                      </p:cBhvr>
                                      <p:tavLst>
                                        <p:tav tm="0">
                                          <p:val>
                                            <p:strVal val="#ppt_h"/>
                                          </p:val>
                                        </p:tav>
                                        <p:tav tm="100000">
                                          <p:val>
                                            <p:strVal val="#ppt_h"/>
                                          </p:val>
                                        </p:tav>
                                      </p:tavLst>
                                    </p:anim>
                                    <p:animEffect transition="in" filter="fade">
                                      <p:cBhvr>
                                        <p:cTn id="9" dur="1000"/>
                                        <p:tgtEl>
                                          <p:spTgt spid="23561">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561">
                                            <p:txEl>
                                              <p:pRg st="0" end="0"/>
                                            </p:txEl>
                                          </p:spTgt>
                                        </p:tgtEl>
                                        <p:attrNameLst>
                                          <p:attrName>style.visibility</p:attrName>
                                        </p:attrNameLst>
                                      </p:cBhvr>
                                      <p:to>
                                        <p:strVal val="visible"/>
                                      </p:to>
                                    </p:set>
                                    <p:anim calcmode="lin" valueType="num">
                                      <p:cBhvr>
                                        <p:cTn id="12" dur="1000" fill="hold"/>
                                        <p:tgtEl>
                                          <p:spTgt spid="23561">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2356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3561">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561">
                                            <p:txEl>
                                              <p:pRg st="1" end="1"/>
                                            </p:txEl>
                                          </p:spTgt>
                                        </p:tgtEl>
                                        <p:attrNameLst>
                                          <p:attrName>style.visibility</p:attrName>
                                        </p:attrNameLst>
                                      </p:cBhvr>
                                      <p:to>
                                        <p:strVal val="visible"/>
                                      </p:to>
                                    </p:set>
                                    <p:anim calcmode="lin" valueType="num">
                                      <p:cBhvr>
                                        <p:cTn id="17" dur="1000" fill="hold"/>
                                        <p:tgtEl>
                                          <p:spTgt spid="23561">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2356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23561">
                                            <p:txEl>
                                              <p:pRg st="1" end="1"/>
                                            </p:txEl>
                                          </p:spTgt>
                                        </p:tgtEl>
                                      </p:cBhvr>
                                    </p:animEffect>
                                  </p:childTnLst>
                                </p:cTn>
                              </p:par>
                            </p:childTnLst>
                          </p:cTn>
                        </p:par>
                        <p:par>
                          <p:cTn id="20" fill="hold" nodeType="afterGroup">
                            <p:stCondLst>
                              <p:cond delay="1000"/>
                            </p:stCondLst>
                            <p:childTnLst>
                              <p:par>
                                <p:cTn id="21" presetID="9" presetClass="entr" presetSubtype="0" fill="hold" nodeType="afterEffect">
                                  <p:stCondLst>
                                    <p:cond delay="0"/>
                                  </p:stCondLst>
                                  <p:childTnLst>
                                    <p:set>
                                      <p:cBhvr>
                                        <p:cTn id="22" dur="1" fill="hold">
                                          <p:stCondLst>
                                            <p:cond delay="0"/>
                                          </p:stCondLst>
                                        </p:cTn>
                                        <p:tgtEl>
                                          <p:spTgt spid="23563"/>
                                        </p:tgtEl>
                                        <p:attrNameLst>
                                          <p:attrName>style.visibility</p:attrName>
                                        </p:attrNameLst>
                                      </p:cBhvr>
                                      <p:to>
                                        <p:strVal val="visible"/>
                                      </p:to>
                                    </p:set>
                                    <p:animEffect transition="in" filter="dissolve">
                                      <p:cBhvr>
                                        <p:cTn id="23" dur="50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457200" y="1762538"/>
            <a:ext cx="8382000" cy="4638261"/>
          </a:xfrm>
          <a:gradFill rotWithShape="1">
            <a:gsLst>
              <a:gs pos="0">
                <a:schemeClr val="accent2">
                  <a:gamma/>
                  <a:shade val="46275"/>
                  <a:invGamma/>
                </a:schemeClr>
              </a:gs>
              <a:gs pos="100000">
                <a:schemeClr val="accent6">
                  <a:lumMod val="75000"/>
                </a:schemeClr>
              </a:gs>
            </a:gsLst>
            <a:path path="shape">
              <a:fillToRect l="50000" t="50000" r="50000" b="50000"/>
            </a:path>
          </a:gradFill>
        </p:spPr>
        <p:txBody>
          <a:bodyPr/>
          <a:lstStyle/>
          <a:p>
            <a:pPr marL="457200" indent="-457200">
              <a:lnSpc>
                <a:spcPct val="90000"/>
              </a:lnSpc>
              <a:buFontTx/>
              <a:buAutoNum type="arabicPeriod"/>
              <a:defRPr/>
            </a:pP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Một</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số</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người</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nói</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bản</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văn</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này</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không</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thật</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sự</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mang</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i="1" dirty="0" err="1" smtClean="0">
                <a:solidFill>
                  <a:srgbClr val="FFFFFF"/>
                </a:solidFill>
                <a:latin typeface="Arial" panose="020B0604020202020204" pitchFamily="34" charset="0"/>
                <a:ea typeface="SimSun" pitchFamily="2" charset="-122"/>
                <a:cs typeface="Arial" panose="020B0604020202020204" pitchFamily="34" charset="0"/>
              </a:rPr>
              <a:t>tính</a:t>
            </a:r>
            <a:r>
              <a:rPr lang="en-US" altLang="zh-CN" b="1" i="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i="1" dirty="0" err="1" smtClean="0">
                <a:solidFill>
                  <a:srgbClr val="FFFFFF"/>
                </a:solidFill>
                <a:latin typeface="Arial" panose="020B0604020202020204" pitchFamily="34" charset="0"/>
                <a:ea typeface="SimSun" pitchFamily="2" charset="-122"/>
                <a:cs typeface="Arial" panose="020B0604020202020204" pitchFamily="34" charset="0"/>
              </a:rPr>
              <a:t>lịch</a:t>
            </a:r>
            <a:r>
              <a:rPr lang="en-US" altLang="zh-CN" b="1" i="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i="1" dirty="0" err="1" smtClean="0">
                <a:solidFill>
                  <a:srgbClr val="FFFFFF"/>
                </a:solidFill>
                <a:latin typeface="Arial" panose="020B0604020202020204" pitchFamily="34" charset="0"/>
                <a:ea typeface="SimSun" pitchFamily="2" charset="-122"/>
                <a:cs typeface="Arial" panose="020B0604020202020204" pitchFamily="34" charset="0"/>
              </a:rPr>
              <a:t>sử</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p>
          <a:p>
            <a:pPr marL="457200" indent="-457200">
              <a:lnSpc>
                <a:spcPct val="90000"/>
              </a:lnSpc>
              <a:buFontTx/>
              <a:buAutoNum type="arabicPeriod"/>
              <a:defRPr/>
            </a:pP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Chế</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độ</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nhiều</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vợ</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tự</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nó</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thúc</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đẩy</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mô</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tả</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về</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chế</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độ</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một</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vợ</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một</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chồng</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như</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ĐCT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đã</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định</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Sáng</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2:24</a:t>
            </a:r>
            <a:r>
              <a:rPr lang="en-US" altLang="zh-CN" b="1" dirty="0">
                <a:solidFill>
                  <a:srgbClr val="FFFFFF"/>
                </a:solidFill>
                <a:latin typeface="Arial" panose="020B0604020202020204" pitchFamily="34" charset="0"/>
                <a:ea typeface="SimSun" pitchFamily="2" charset="-122"/>
                <a:cs typeface="Arial" panose="020B0604020202020204" pitchFamily="34" charset="0"/>
              </a:rPr>
              <a:t>).</a:t>
            </a:r>
          </a:p>
          <a:p>
            <a:pPr marL="457200" indent="-457200">
              <a:lnSpc>
                <a:spcPct val="90000"/>
              </a:lnSpc>
              <a:buFontTx/>
              <a:buAutoNum type="arabicPeriod"/>
              <a:defRPr/>
            </a:pP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Sa-</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lô</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môn</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chỉ</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kết</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hôn</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vì</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lý</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do </a:t>
            </a:r>
            <a:r>
              <a:rPr lang="en-US" altLang="zh-CN" b="1" i="1" dirty="0" err="1" smtClean="0">
                <a:solidFill>
                  <a:srgbClr val="FFFFFF"/>
                </a:solidFill>
                <a:latin typeface="Arial" panose="020B0604020202020204" pitchFamily="34" charset="0"/>
                <a:ea typeface="SimSun" pitchFamily="2" charset="-122"/>
                <a:cs typeface="Arial" panose="020B0604020202020204" pitchFamily="34" charset="0"/>
              </a:rPr>
              <a:t>chính</a:t>
            </a:r>
            <a:r>
              <a:rPr lang="en-US" altLang="zh-CN" b="1" i="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i="1" dirty="0" err="1" smtClean="0">
                <a:solidFill>
                  <a:srgbClr val="FFFFFF"/>
                </a:solidFill>
                <a:latin typeface="Arial" panose="020B0604020202020204" pitchFamily="34" charset="0"/>
                <a:ea typeface="SimSun" pitchFamily="2" charset="-122"/>
                <a:cs typeface="Arial" panose="020B0604020202020204" pitchFamily="34" charset="0"/>
              </a:rPr>
              <a:t>trị</a:t>
            </a:r>
            <a:r>
              <a:rPr lang="en-US" altLang="zh-CN" b="1" i="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không</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có</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quan</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hệ</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tình</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dục</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a:t>
            </a:r>
            <a:endParaRPr lang="en-US" altLang="zh-CN" b="1" dirty="0">
              <a:solidFill>
                <a:srgbClr val="FFFFFF"/>
              </a:solidFill>
              <a:latin typeface="Arial" panose="020B0604020202020204" pitchFamily="34" charset="0"/>
              <a:ea typeface="SimSun" pitchFamily="2" charset="-122"/>
              <a:cs typeface="Arial" panose="020B0604020202020204" pitchFamily="34" charset="0"/>
            </a:endParaRPr>
          </a:p>
          <a:p>
            <a:pPr marL="457200" indent="-457200">
              <a:lnSpc>
                <a:spcPct val="90000"/>
              </a:lnSpc>
              <a:buFontTx/>
              <a:buAutoNum type="arabicPeriod"/>
              <a:defRPr/>
            </a:pP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Về</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sau</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ông</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trở</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nên</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một</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người</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nhiều</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vợ</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(Su-la-</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mít</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là</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người</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vợ</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đầu</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tiên</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trước</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khi</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ông</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phạm</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err="1" smtClean="0">
                <a:solidFill>
                  <a:srgbClr val="FFFFFF"/>
                </a:solidFill>
                <a:latin typeface="Arial" panose="020B0604020202020204" pitchFamily="34" charset="0"/>
                <a:ea typeface="SimSun" pitchFamily="2" charset="-122"/>
                <a:cs typeface="Arial" panose="020B0604020202020204" pitchFamily="34" charset="0"/>
              </a:rPr>
              <a:t>tội</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a:t>
            </a:r>
            <a:endParaRPr lang="en-US" altLang="zh-CN" b="1" dirty="0">
              <a:solidFill>
                <a:srgbClr val="FFFFFF"/>
              </a:solidFill>
              <a:latin typeface="Arial" panose="020B0604020202020204" pitchFamily="34" charset="0"/>
              <a:ea typeface="SimSun" pitchFamily="2" charset="-122"/>
              <a:cs typeface="Arial" panose="020B0604020202020204" pitchFamily="34" charset="0"/>
            </a:endParaRPr>
          </a:p>
        </p:txBody>
      </p:sp>
      <p:sp>
        <p:nvSpPr>
          <p:cNvPr id="125954" name="Rectangle 4"/>
          <p:cNvSpPr>
            <a:spLocks noGrp="1" noChangeArrowheads="1"/>
          </p:cNvSpPr>
          <p:nvPr>
            <p:ph type="title"/>
          </p:nvPr>
        </p:nvSpPr>
        <p:spPr>
          <a:xfrm>
            <a:off x="228600" y="228600"/>
            <a:ext cx="8305800" cy="838200"/>
          </a:xfrm>
        </p:spPr>
        <p:txBody>
          <a:bodyPr anchor="ctr" anchorCtr="1"/>
          <a:lstStyle/>
          <a:p>
            <a:pPr algn="ctr"/>
            <a:r>
              <a:rPr lang="en-US" altLang="vi-VN" sz="3600" b="1" i="0" dirty="0" smtClean="0">
                <a:latin typeface="Arial" panose="020B0604020202020204" pitchFamily="34" charset="0"/>
                <a:ea typeface="ＭＳ Ｐゴシック" charset="-128"/>
                <a:cs typeface="Arial" panose="020B0604020202020204" pitchFamily="34" charset="0"/>
              </a:rPr>
              <a:t>Sa-</a:t>
            </a:r>
            <a:r>
              <a:rPr lang="en-US" altLang="vi-VN" sz="3600" b="1" i="0" dirty="0" err="1" smtClean="0">
                <a:latin typeface="Arial" panose="020B0604020202020204" pitchFamily="34" charset="0"/>
                <a:ea typeface="ＭＳ Ｐゴシック" charset="-128"/>
                <a:cs typeface="Arial" panose="020B0604020202020204" pitchFamily="34" charset="0"/>
              </a:rPr>
              <a:t>lô</a:t>
            </a:r>
            <a:r>
              <a:rPr lang="en-US" altLang="vi-VN" sz="3600" b="1" i="0" dirty="0" smtClean="0">
                <a:latin typeface="Arial" panose="020B0604020202020204" pitchFamily="34" charset="0"/>
                <a:ea typeface="ＭＳ Ｐゴシック" charset="-128"/>
                <a:cs typeface="Arial" panose="020B0604020202020204" pitchFamily="34" charset="0"/>
              </a:rPr>
              <a:t>-</a:t>
            </a:r>
            <a:r>
              <a:rPr lang="en-US" altLang="vi-VN" sz="3600" b="1" i="0" dirty="0" err="1" smtClean="0">
                <a:latin typeface="Arial" panose="020B0604020202020204" pitchFamily="34" charset="0"/>
                <a:ea typeface="ＭＳ Ｐゴシック" charset="-128"/>
                <a:cs typeface="Arial" panose="020B0604020202020204" pitchFamily="34" charset="0"/>
              </a:rPr>
              <a:t>môn</a:t>
            </a:r>
            <a:r>
              <a:rPr lang="en-US" altLang="vi-VN" sz="3600" b="1" i="0" dirty="0" smtClean="0">
                <a:latin typeface="Arial" panose="020B0604020202020204" pitchFamily="34" charset="0"/>
                <a:ea typeface="ＭＳ Ｐゴシック" charset="-128"/>
                <a:cs typeface="Arial" panose="020B0604020202020204" pitchFamily="34" charset="0"/>
              </a:rPr>
              <a:t> </a:t>
            </a:r>
            <a:r>
              <a:rPr lang="en-US" altLang="vi-VN" sz="3600" b="1" i="0" dirty="0" err="1" smtClean="0">
                <a:latin typeface="Arial" panose="020B0604020202020204" pitchFamily="34" charset="0"/>
                <a:ea typeface="ＭＳ Ｐゴシック" charset="-128"/>
                <a:cs typeface="Arial" panose="020B0604020202020204" pitchFamily="34" charset="0"/>
              </a:rPr>
              <a:t>chẳng</a:t>
            </a:r>
            <a:r>
              <a:rPr lang="en-US" altLang="vi-VN" sz="3600" b="1" i="0" dirty="0" smtClean="0">
                <a:latin typeface="Arial" panose="020B0604020202020204" pitchFamily="34" charset="0"/>
                <a:ea typeface="ＭＳ Ｐゴシック" charset="-128"/>
                <a:cs typeface="Arial" panose="020B0604020202020204" pitchFamily="34" charset="0"/>
              </a:rPr>
              <a:t> </a:t>
            </a:r>
            <a:r>
              <a:rPr lang="en-US" altLang="vi-VN" sz="3600" b="1" i="0" dirty="0" err="1" smtClean="0">
                <a:latin typeface="Arial" panose="020B0604020202020204" pitchFamily="34" charset="0"/>
                <a:ea typeface="ＭＳ Ｐゴシック" charset="-128"/>
                <a:cs typeface="Arial" panose="020B0604020202020204" pitchFamily="34" charset="0"/>
              </a:rPr>
              <a:t>phải</a:t>
            </a:r>
            <a:r>
              <a:rPr lang="en-US" altLang="vi-VN" sz="3600" b="1" i="0" dirty="0" smtClean="0">
                <a:latin typeface="Arial" panose="020B0604020202020204" pitchFamily="34" charset="0"/>
                <a:ea typeface="ＭＳ Ｐゴシック" charset="-128"/>
                <a:cs typeface="Arial" panose="020B0604020202020204" pitchFamily="34" charset="0"/>
              </a:rPr>
              <a:t> </a:t>
            </a:r>
            <a:r>
              <a:rPr lang="en-US" altLang="vi-VN" sz="3600" b="1" i="0" dirty="0" err="1" smtClean="0">
                <a:latin typeface="Arial" panose="020B0604020202020204" pitchFamily="34" charset="0"/>
                <a:ea typeface="ＭＳ Ｐゴシック" charset="-128"/>
                <a:cs typeface="Arial" panose="020B0604020202020204" pitchFamily="34" charset="0"/>
              </a:rPr>
              <a:t>là</a:t>
            </a:r>
            <a:r>
              <a:rPr lang="en-US" altLang="vi-VN" sz="3600" b="1" i="0" dirty="0" smtClean="0">
                <a:latin typeface="Arial" panose="020B0604020202020204" pitchFamily="34" charset="0"/>
                <a:ea typeface="ＭＳ Ｐゴシック" charset="-128"/>
                <a:cs typeface="Arial" panose="020B0604020202020204" pitchFamily="34" charset="0"/>
              </a:rPr>
              <a:t> </a:t>
            </a:r>
            <a:r>
              <a:rPr lang="en-US" altLang="vi-VN" sz="3600" b="1" i="0" dirty="0" err="1" smtClean="0">
                <a:latin typeface="Arial" panose="020B0604020202020204" pitchFamily="34" charset="0"/>
                <a:ea typeface="ＭＳ Ｐゴシック" charset="-128"/>
                <a:cs typeface="Arial" panose="020B0604020202020204" pitchFamily="34" charset="0"/>
              </a:rPr>
              <a:t>người</a:t>
            </a:r>
            <a:r>
              <a:rPr lang="en-US" altLang="vi-VN" sz="3600" b="1" i="0" dirty="0" smtClean="0">
                <a:latin typeface="Arial" panose="020B0604020202020204" pitchFamily="34" charset="0"/>
                <a:ea typeface="ＭＳ Ｐゴシック" charset="-128"/>
                <a:cs typeface="Arial" panose="020B0604020202020204" pitchFamily="34" charset="0"/>
              </a:rPr>
              <a:t> </a:t>
            </a:r>
            <a:r>
              <a:rPr lang="en-US" altLang="vi-VN" sz="3600" b="1" i="0" dirty="0" err="1" smtClean="0">
                <a:latin typeface="Arial" panose="020B0604020202020204" pitchFamily="34" charset="0"/>
                <a:ea typeface="ＭＳ Ｐゴシック" charset="-128"/>
                <a:cs typeface="Arial" panose="020B0604020202020204" pitchFamily="34" charset="0"/>
              </a:rPr>
              <a:t>giả</a:t>
            </a:r>
            <a:r>
              <a:rPr lang="en-US" altLang="vi-VN" sz="3600" b="1" i="0" dirty="0" smtClean="0">
                <a:latin typeface="Arial" panose="020B0604020202020204" pitchFamily="34" charset="0"/>
                <a:ea typeface="ＭＳ Ｐゴシック" charset="-128"/>
                <a:cs typeface="Arial" panose="020B0604020202020204" pitchFamily="34" charset="0"/>
              </a:rPr>
              <a:t> </a:t>
            </a:r>
            <a:r>
              <a:rPr lang="en-US" altLang="vi-VN" sz="3600" b="1" i="0" dirty="0" err="1" smtClean="0">
                <a:latin typeface="Arial" panose="020B0604020202020204" pitchFamily="34" charset="0"/>
                <a:ea typeface="ＭＳ Ｐゴシック" charset="-128"/>
                <a:cs typeface="Arial" panose="020B0604020202020204" pitchFamily="34" charset="0"/>
              </a:rPr>
              <a:t>hình</a:t>
            </a:r>
            <a:r>
              <a:rPr lang="en-US" altLang="vi-VN" sz="3600" b="1" i="0" dirty="0" smtClean="0">
                <a:latin typeface="Arial" panose="020B0604020202020204" pitchFamily="34" charset="0"/>
                <a:ea typeface="ＭＳ Ｐゴシック" charset="-128"/>
                <a:cs typeface="Arial" panose="020B0604020202020204" pitchFamily="34" charset="0"/>
              </a:rPr>
              <a:t> </a:t>
            </a:r>
            <a:r>
              <a:rPr lang="en-US" altLang="vi-VN" sz="3600" b="1" i="0" dirty="0" err="1" smtClean="0">
                <a:latin typeface="Arial" panose="020B0604020202020204" pitchFamily="34" charset="0"/>
                <a:ea typeface="ＭＳ Ｐゴシック" charset="-128"/>
                <a:cs typeface="Arial" panose="020B0604020202020204" pitchFamily="34" charset="0"/>
              </a:rPr>
              <a:t>sao</a:t>
            </a:r>
            <a:r>
              <a:rPr lang="en-US" altLang="vi-VN" sz="3600" b="1" i="0" dirty="0" smtClean="0">
                <a:latin typeface="Arial" panose="020B0604020202020204" pitchFamily="34" charset="0"/>
                <a:ea typeface="ＭＳ Ｐゴシック" charset="-128"/>
                <a:cs typeface="Arial" panose="020B0604020202020204" pitchFamily="34" charset="0"/>
              </a:rPr>
              <a:t>?</a:t>
            </a:r>
          </a:p>
        </p:txBody>
      </p:sp>
      <p:sp>
        <p:nvSpPr>
          <p:cNvPr id="125955" name="Text Box 5"/>
          <p:cNvSpPr txBox="1">
            <a:spLocks noChangeArrowheads="1"/>
          </p:cNvSpPr>
          <p:nvPr/>
        </p:nvSpPr>
        <p:spPr bwMode="auto">
          <a:xfrm>
            <a:off x="8153400" y="76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latin typeface="Times New Roman" panose="02020603050405020304" pitchFamily="18" charset="0"/>
              </a:rPr>
              <a:t>427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8131">
                                            <p:bg/>
                                          </p:spTgt>
                                        </p:tgtEl>
                                        <p:attrNameLst>
                                          <p:attrName>style.visibility</p:attrName>
                                        </p:attrNameLst>
                                      </p:cBhvr>
                                      <p:to>
                                        <p:strVal val="visible"/>
                                      </p:to>
                                    </p:set>
                                    <p:anim calcmode="lin" valueType="num">
                                      <p:cBhvr additive="base">
                                        <p:cTn id="7" dur="500" fill="hold"/>
                                        <p:tgtEl>
                                          <p:spTgt spid="48131">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1">
                                            <p:bg/>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 calcmode="lin" valueType="num">
                                      <p:cBhvr additive="base">
                                        <p:cTn id="13" dur="500" fill="hold"/>
                                        <p:tgtEl>
                                          <p:spTgt spid="4813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8131">
                                            <p:txEl>
                                              <p:pRg st="1" end="1"/>
                                            </p:txEl>
                                          </p:spTgt>
                                        </p:tgtEl>
                                        <p:attrNameLst>
                                          <p:attrName>style.visibility</p:attrName>
                                        </p:attrNameLst>
                                      </p:cBhvr>
                                      <p:to>
                                        <p:strVal val="visible"/>
                                      </p:to>
                                    </p:set>
                                    <p:anim calcmode="lin" valueType="num">
                                      <p:cBhvr additive="base">
                                        <p:cTn id="19"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48131">
                                            <p:txEl>
                                              <p:pRg st="2" end="2"/>
                                            </p:txEl>
                                          </p:spTgt>
                                        </p:tgtEl>
                                        <p:attrNameLst>
                                          <p:attrName>style.visibility</p:attrName>
                                        </p:attrNameLst>
                                      </p:cBhvr>
                                      <p:to>
                                        <p:strVal val="visible"/>
                                      </p:to>
                                    </p:set>
                                    <p:anim calcmode="lin" valueType="num">
                                      <p:cBhvr additive="base">
                                        <p:cTn id="25"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48131">
                                            <p:txEl>
                                              <p:pRg st="3" end="3"/>
                                            </p:txEl>
                                          </p:spTgt>
                                        </p:tgtEl>
                                        <p:attrNameLst>
                                          <p:attrName>style.visibility</p:attrName>
                                        </p:attrNameLst>
                                      </p:cBhvr>
                                      <p:to>
                                        <p:strVal val="visible"/>
                                      </p:to>
                                    </p:set>
                                    <p:anim calcmode="lin" valueType="num">
                                      <p:cBhvr additive="base">
                                        <p:cTn id="31" dur="500" fill="hold"/>
                                        <p:tgtEl>
                                          <p:spTgt spid="4813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81200" y="0"/>
            <a:ext cx="5105400" cy="609600"/>
          </a:xfrm>
        </p:spPr>
        <p:txBody>
          <a:bodyPr anchor="ctr" anchorCtr="1"/>
          <a:lstStyle/>
          <a:p>
            <a:pPr algn="ctr"/>
            <a:r>
              <a:rPr lang="en-US" altLang="vi-VN" sz="4000" b="1" i="0" dirty="0" err="1" smtClean="0">
                <a:latin typeface="Arial" panose="020B0604020202020204" pitchFamily="34" charset="0"/>
                <a:ea typeface="ＭＳ Ｐゴシック" charset="-128"/>
              </a:rPr>
              <a:t>Đặc</a:t>
            </a:r>
            <a:r>
              <a:rPr lang="en-US" altLang="vi-VN" sz="4000" b="1" i="0" dirty="0" smtClean="0">
                <a:latin typeface="Arial" panose="020B0604020202020204" pitchFamily="34" charset="0"/>
                <a:ea typeface="ＭＳ Ｐゴシック" charset="-128"/>
              </a:rPr>
              <a:t> </a:t>
            </a:r>
            <a:r>
              <a:rPr lang="en-US" altLang="vi-VN" sz="4000" b="1" i="0" dirty="0" err="1" smtClean="0">
                <a:latin typeface="Arial" panose="020B0604020202020204" pitchFamily="34" charset="0"/>
                <a:ea typeface="ＭＳ Ｐゴシック" charset="-128"/>
              </a:rPr>
              <a:t>điểm</a:t>
            </a:r>
            <a:endParaRPr lang="en-US" altLang="vi-VN" sz="4000" b="1" i="0" dirty="0" smtClean="0">
              <a:latin typeface="Arial" panose="020B0604020202020204" pitchFamily="34" charset="0"/>
              <a:ea typeface="ＭＳ Ｐゴシック" charset="-128"/>
            </a:endParaRPr>
          </a:p>
        </p:txBody>
      </p:sp>
      <p:sp>
        <p:nvSpPr>
          <p:cNvPr id="24579" name="Rectangle 3"/>
          <p:cNvSpPr>
            <a:spLocks noGrp="1" noChangeArrowheads="1"/>
          </p:cNvSpPr>
          <p:nvPr>
            <p:ph type="body" idx="1"/>
          </p:nvPr>
        </p:nvSpPr>
        <p:spPr>
          <a:xfrm>
            <a:off x="152400" y="762000"/>
            <a:ext cx="8839200" cy="5943600"/>
          </a:xfrm>
        </p:spPr>
        <p:txBody>
          <a:bodyPr/>
          <a:lstStyle/>
          <a:p>
            <a:pPr marL="533400" indent="-533400">
              <a:buFontTx/>
              <a:buAutoNum type="alphaUcPeriod"/>
            </a:pPr>
            <a:r>
              <a:rPr lang="en-US" altLang="zh-CN" sz="2400" b="1" dirty="0" err="1" smtClean="0">
                <a:latin typeface="Arial" panose="020B0604020202020204" pitchFamily="34" charset="0"/>
                <a:ea typeface="SimSun" panose="02010600030101010101" pitchFamily="2" charset="-122"/>
              </a:rPr>
              <a:t>Nhã</a:t>
            </a:r>
            <a:r>
              <a:rPr lang="en-US" altLang="zh-CN" sz="2400" b="1" dirty="0" smtClean="0">
                <a:latin typeface="Arial" panose="020B0604020202020204" pitchFamily="34" charset="0"/>
                <a:ea typeface="SimSun" panose="02010600030101010101" pitchFamily="2" charset="-122"/>
              </a:rPr>
              <a:t> Ca </a:t>
            </a:r>
            <a:r>
              <a:rPr lang="en-US" altLang="zh-CN" sz="2400" b="1" dirty="0" err="1" smtClean="0">
                <a:latin typeface="Arial" panose="020B0604020202020204" pitchFamily="34" charset="0"/>
                <a:ea typeface="SimSun" panose="02010600030101010101" pitchFamily="2" charset="-122"/>
              </a:rPr>
              <a:t>là</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một</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trong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hai</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sách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của</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Kinh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Thánh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không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đề</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cập</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đến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Đức</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Chúa</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Trời</a:t>
            </a:r>
            <a:r>
              <a:rPr lang="en-US" altLang="zh-CN" sz="2400" b="1" dirty="0" smtClean="0">
                <a:latin typeface="Arial" panose="020B0604020202020204" pitchFamily="34" charset="0"/>
                <a:ea typeface="SimSun" panose="02010600030101010101" pitchFamily="2" charset="-122"/>
              </a:rPr>
              <a:t>. (Ê-</a:t>
            </a:r>
            <a:r>
              <a:rPr lang="en-US" altLang="zh-CN" sz="2400" b="1" dirty="0" err="1" smtClean="0">
                <a:latin typeface="Arial" panose="020B0604020202020204" pitchFamily="34" charset="0"/>
                <a:ea typeface="SimSun" panose="02010600030101010101" pitchFamily="2" charset="-122"/>
              </a:rPr>
              <a:t>xơ</a:t>
            </a:r>
            <a:r>
              <a:rPr lang="en-US" altLang="zh-CN" sz="2400" b="1" dirty="0" smtClean="0">
                <a:latin typeface="Arial" panose="020B0604020202020204" pitchFamily="34" charset="0"/>
                <a:ea typeface="SimSun" panose="02010600030101010101" pitchFamily="2" charset="-122"/>
              </a:rPr>
              <a:t>-</a:t>
            </a:r>
            <a:r>
              <a:rPr lang="en-US" altLang="zh-CN" sz="2400" b="1" dirty="0" err="1" smtClean="0">
                <a:latin typeface="Arial" panose="020B0604020202020204" pitchFamily="34" charset="0"/>
                <a:ea typeface="SimSun" panose="02010600030101010101" pitchFamily="2" charset="-122"/>
              </a:rPr>
              <a:t>tê</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đề</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cập</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đến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sự</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kiêng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ăn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nhưng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Nhã</a:t>
            </a:r>
            <a:r>
              <a:rPr lang="en-US" altLang="zh-CN" sz="2400" b="1" dirty="0" smtClean="0">
                <a:latin typeface="Arial" panose="020B0604020202020204" pitchFamily="34" charset="0"/>
                <a:ea typeface="SimSun" panose="02010600030101010101" pitchFamily="2" charset="-122"/>
              </a:rPr>
              <a:t> Ca </a:t>
            </a:r>
            <a:r>
              <a:rPr lang="en-US" altLang="zh-CN" sz="2400" b="1" dirty="0" err="1" smtClean="0">
                <a:latin typeface="Arial" panose="020B0604020202020204" pitchFamily="34" charset="0"/>
                <a:ea typeface="SimSun" panose="02010600030101010101" pitchFamily="2" charset="-122"/>
              </a:rPr>
              <a:t>không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có</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yếu</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tố</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tôn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giáo</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nào</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cả</a:t>
            </a:r>
            <a:r>
              <a:rPr lang="en-US" altLang="zh-CN" sz="2400" b="1" dirty="0" smtClean="0">
                <a:latin typeface="Arial" panose="020B0604020202020204" pitchFamily="34" charset="0"/>
                <a:ea typeface="SimSun" panose="02010600030101010101" pitchFamily="2" charset="-122"/>
              </a:rPr>
              <a:t>). </a:t>
            </a:r>
          </a:p>
          <a:p>
            <a:pPr marL="533400" indent="-533400">
              <a:buFontTx/>
              <a:buAutoNum type="alphaUcPeriod"/>
            </a:pPr>
            <a:r>
              <a:rPr lang="en-US" altLang="zh-CN" sz="2400" b="1" dirty="0" err="1" smtClean="0">
                <a:latin typeface="Arial" panose="020B0604020202020204" pitchFamily="34" charset="0"/>
                <a:ea typeface="SimSun" panose="02010600030101010101" pitchFamily="2" charset="-122"/>
              </a:rPr>
              <a:t>Nhã</a:t>
            </a:r>
            <a:r>
              <a:rPr lang="en-US" altLang="zh-CN" sz="2400" b="1" dirty="0" smtClean="0">
                <a:latin typeface="Arial" panose="020B0604020202020204" pitchFamily="34" charset="0"/>
                <a:ea typeface="SimSun" panose="02010600030101010101" pitchFamily="2" charset="-122"/>
              </a:rPr>
              <a:t> Ca </a:t>
            </a:r>
            <a:r>
              <a:rPr lang="en-US" altLang="zh-CN" sz="2400" b="1" dirty="0" err="1" smtClean="0">
                <a:latin typeface="Arial" panose="020B0604020202020204" pitchFamily="34" charset="0"/>
                <a:ea typeface="SimSun" panose="02010600030101010101" pitchFamily="2" charset="-122"/>
              </a:rPr>
              <a:t>không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được</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đề</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cập</a:t>
            </a:r>
            <a:r>
              <a:rPr lang="en-US" altLang="zh-CN" sz="2400" b="1" dirty="0" smtClean="0">
                <a:latin typeface="Arial" panose="020B0604020202020204" pitchFamily="34" charset="0"/>
                <a:ea typeface="SimSun" panose="02010600030101010101" pitchFamily="2" charset="-122"/>
              </a:rPr>
              <a:t> ở </a:t>
            </a:r>
            <a:r>
              <a:rPr lang="en-US" altLang="zh-CN" sz="2400" b="1" dirty="0" err="1" smtClean="0">
                <a:latin typeface="Arial" panose="020B0604020202020204" pitchFamily="34" charset="0"/>
                <a:ea typeface="SimSun" panose="02010600030101010101" pitchFamily="2" charset="-122"/>
              </a:rPr>
              <a:t>đâu</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khác</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trong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Kinh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Thánh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không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được</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trích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dẫn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cũng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không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nhắc</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đến</a:t>
            </a:r>
            <a:r>
              <a:rPr lang="en-US" altLang="zh-CN" sz="2400" b="1" dirty="0" smtClean="0">
                <a:latin typeface="Arial" panose="020B0604020202020204" pitchFamily="34" charset="0"/>
                <a:ea typeface="SimSun" panose="02010600030101010101" pitchFamily="2" charset="-122"/>
              </a:rPr>
              <a:t>) </a:t>
            </a:r>
          </a:p>
          <a:p>
            <a:pPr marL="533400" indent="-533400">
              <a:buFontTx/>
              <a:buAutoNum type="alphaUcPeriod"/>
            </a:pPr>
            <a:r>
              <a:rPr lang="en-US" altLang="zh-CN" sz="2400" b="1" dirty="0" err="1" smtClean="0">
                <a:latin typeface="Arial" panose="020B0604020202020204" pitchFamily="34" charset="0"/>
                <a:ea typeface="SimSun" panose="02010600030101010101" pitchFamily="2" charset="-122"/>
              </a:rPr>
              <a:t>Bài</a:t>
            </a:r>
            <a:r>
              <a:rPr lang="en-US" altLang="zh-CN" sz="2400" b="1" dirty="0" smtClean="0">
                <a:latin typeface="Arial" panose="020B0604020202020204" pitchFamily="34" charset="0"/>
                <a:ea typeface="SimSun" panose="02010600030101010101" pitchFamily="2" charset="-122"/>
              </a:rPr>
              <a:t> ca </a:t>
            </a:r>
            <a:r>
              <a:rPr lang="en-US" altLang="zh-CN" sz="2400" b="1" dirty="0" err="1" smtClean="0">
                <a:latin typeface="Arial" panose="020B0604020202020204" pitchFamily="34" charset="0"/>
                <a:ea typeface="SimSun" panose="02010600030101010101" pitchFamily="2" charset="-122"/>
              </a:rPr>
              <a:t>của</a:t>
            </a:r>
            <a:r>
              <a:rPr lang="en-US" altLang="zh-CN" sz="2400" b="1" dirty="0" smtClean="0">
                <a:latin typeface="Arial" panose="020B0604020202020204" pitchFamily="34" charset="0"/>
                <a:ea typeface="SimSun" panose="02010600030101010101" pitchFamily="2" charset="-122"/>
              </a:rPr>
              <a:t> Sa-</a:t>
            </a:r>
            <a:r>
              <a:rPr lang="en-US" altLang="zh-CN" sz="2400" b="1" dirty="0" err="1" smtClean="0">
                <a:latin typeface="Arial" panose="020B0604020202020204" pitchFamily="34" charset="0"/>
                <a:ea typeface="SimSun" panose="02010600030101010101" pitchFamily="2" charset="-122"/>
              </a:rPr>
              <a:t>lô</a:t>
            </a:r>
            <a:r>
              <a:rPr lang="en-US" altLang="zh-CN" sz="2400" b="1" dirty="0" smtClean="0">
                <a:latin typeface="Arial" panose="020B0604020202020204" pitchFamily="34" charset="0"/>
                <a:ea typeface="SimSun" panose="02010600030101010101" pitchFamily="2" charset="-122"/>
              </a:rPr>
              <a:t>-</a:t>
            </a:r>
            <a:r>
              <a:rPr lang="en-US" altLang="zh-CN" sz="2400" b="1" dirty="0" err="1" smtClean="0">
                <a:latin typeface="Arial" panose="020B0604020202020204" pitchFamily="34" charset="0"/>
                <a:ea typeface="SimSun" panose="02010600030101010101" pitchFamily="2" charset="-122"/>
              </a:rPr>
              <a:t>môn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là</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bài</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đầu</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tiên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của</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cuộn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Megilloth</a:t>
            </a:r>
            <a:r>
              <a:rPr lang="en-US" altLang="zh-CN" sz="2400" b="1" dirty="0" smtClean="0">
                <a:latin typeface="Arial" panose="020B0604020202020204" pitchFamily="34" charset="0"/>
                <a:ea typeface="SimSun" panose="02010600030101010101" pitchFamily="2" charset="-122"/>
              </a:rPr>
              <a:t>, 5 </a:t>
            </a:r>
            <a:r>
              <a:rPr lang="en-US" altLang="zh-CN" sz="2400" b="1" dirty="0" err="1" smtClean="0">
                <a:latin typeface="Arial" panose="020B0604020202020204" pitchFamily="34" charset="0"/>
                <a:ea typeface="SimSun" panose="02010600030101010101" pitchFamily="2" charset="-122"/>
              </a:rPr>
              <a:t>cuộn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sách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người</a:t>
            </a:r>
            <a:r>
              <a:rPr lang="en-US" altLang="zh-CN" sz="2400" b="1" dirty="0" smtClean="0">
                <a:latin typeface="Arial" panose="020B0604020202020204" pitchFamily="34" charset="0"/>
                <a:ea typeface="SimSun" panose="02010600030101010101" pitchFamily="2" charset="-122"/>
              </a:rPr>
              <a:t> Do </a:t>
            </a:r>
            <a:r>
              <a:rPr lang="en-US" altLang="zh-CN" sz="2400" b="1" dirty="0" err="1" smtClean="0">
                <a:latin typeface="Arial" panose="020B0604020202020204" pitchFamily="34" charset="0"/>
                <a:ea typeface="SimSun" panose="02010600030101010101" pitchFamily="2" charset="-122"/>
              </a:rPr>
              <a:t>Thái</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đọc</a:t>
            </a:r>
            <a:r>
              <a:rPr lang="en-US" altLang="zh-CN" sz="2400" b="1" dirty="0" smtClean="0">
                <a:latin typeface="Arial" panose="020B0604020202020204" pitchFamily="34" charset="0"/>
                <a:ea typeface="SimSun" panose="02010600030101010101" pitchFamily="2" charset="-122"/>
              </a:rPr>
              <a:t> ở </a:t>
            </a:r>
            <a:r>
              <a:rPr lang="en-US" altLang="zh-CN" sz="2400" b="1" dirty="0" err="1" smtClean="0">
                <a:latin typeface="Arial" panose="020B0604020202020204" pitchFamily="34" charset="0"/>
                <a:ea typeface="SimSun" panose="02010600030101010101" pitchFamily="2" charset="-122"/>
              </a:rPr>
              <a:t>những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lễ</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lớn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Nhã</a:t>
            </a:r>
            <a:r>
              <a:rPr lang="en-US" altLang="zh-CN" sz="2400" b="1" dirty="0" smtClean="0">
                <a:latin typeface="Arial" panose="020B0604020202020204" pitchFamily="34" charset="0"/>
                <a:ea typeface="SimSun" panose="02010600030101010101" pitchFamily="2" charset="-122"/>
              </a:rPr>
              <a:t> Ca (</a:t>
            </a:r>
            <a:r>
              <a:rPr lang="en-US" altLang="zh-CN" sz="2400" b="1" dirty="0" err="1" smtClean="0">
                <a:latin typeface="Arial" panose="020B0604020202020204" pitchFamily="34" charset="0"/>
                <a:ea typeface="SimSun" panose="02010600030101010101" pitchFamily="2" charset="-122"/>
              </a:rPr>
              <a:t>Lễ</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Vượt</a:t>
            </a:r>
            <a:r>
              <a:rPr lang="en-US" altLang="zh-CN" sz="2400" b="1" dirty="0" smtClean="0">
                <a:latin typeface="Arial" panose="020B0604020202020204" pitchFamily="34" charset="0"/>
                <a:ea typeface="SimSun" panose="02010600030101010101" pitchFamily="2" charset="-122"/>
              </a:rPr>
              <a:t> Qua), Ru-</a:t>
            </a:r>
            <a:r>
              <a:rPr lang="en-US" altLang="zh-CN" sz="2400" b="1" dirty="0" err="1" smtClean="0">
                <a:latin typeface="Arial" panose="020B0604020202020204" pitchFamily="34" charset="0"/>
                <a:ea typeface="SimSun" panose="02010600030101010101" pitchFamily="2" charset="-122"/>
              </a:rPr>
              <a:t>tơ</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Lễ</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Ngũ</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Tuần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Truyền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Đạo</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Lễ</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Lều</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Tạm</a:t>
            </a:r>
            <a:r>
              <a:rPr lang="en-US" altLang="zh-CN" sz="2400" b="1" dirty="0" smtClean="0">
                <a:latin typeface="Arial" panose="020B0604020202020204" pitchFamily="34" charset="0"/>
                <a:ea typeface="SimSun" panose="02010600030101010101" pitchFamily="2" charset="-122"/>
              </a:rPr>
              <a:t>), Ê-</a:t>
            </a:r>
            <a:r>
              <a:rPr lang="en-US" altLang="zh-CN" sz="2400" b="1" dirty="0" err="1" smtClean="0">
                <a:latin typeface="Arial" panose="020B0604020202020204" pitchFamily="34" charset="0"/>
                <a:ea typeface="SimSun" panose="02010600030101010101" pitchFamily="2" charset="-122"/>
              </a:rPr>
              <a:t>xơ</a:t>
            </a:r>
            <a:r>
              <a:rPr lang="en-US" altLang="zh-CN" sz="2400" b="1" dirty="0" smtClean="0">
                <a:latin typeface="Arial" panose="020B0604020202020204" pitchFamily="34" charset="0"/>
                <a:ea typeface="SimSun" panose="02010600030101010101" pitchFamily="2" charset="-122"/>
              </a:rPr>
              <a:t>-</a:t>
            </a:r>
            <a:r>
              <a:rPr lang="en-US" altLang="zh-CN" sz="2400" b="1" dirty="0" err="1" smtClean="0">
                <a:latin typeface="Arial" panose="020B0604020202020204" pitchFamily="34" charset="0"/>
                <a:ea typeface="SimSun" panose="02010600030101010101" pitchFamily="2" charset="-122"/>
              </a:rPr>
              <a:t>tê</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lễ</a:t>
            </a:r>
            <a:r>
              <a:rPr lang="en-US" altLang="zh-CN" sz="2400" b="1" dirty="0" smtClean="0">
                <a:latin typeface="Arial" panose="020B0604020202020204" pitchFamily="34" charset="0"/>
                <a:ea typeface="SimSun" panose="02010600030101010101" pitchFamily="2" charset="-122"/>
              </a:rPr>
              <a:t> Purim), </a:t>
            </a:r>
            <a:r>
              <a:rPr lang="en-US" altLang="zh-CN" sz="2400" b="1" dirty="0" err="1" smtClean="0">
                <a:latin typeface="Arial" panose="020B0604020202020204" pitchFamily="34" charset="0"/>
                <a:ea typeface="SimSun" panose="02010600030101010101" pitchFamily="2" charset="-122"/>
              </a:rPr>
              <a:t>và</a:t>
            </a:r>
            <a:r>
              <a:rPr lang="en-US" altLang="zh-CN" sz="2400" b="1" dirty="0" smtClean="0">
                <a:latin typeface="Arial" panose="020B0604020202020204" pitchFamily="34" charset="0"/>
                <a:ea typeface="SimSun" panose="02010600030101010101" pitchFamily="2" charset="-122"/>
              </a:rPr>
              <a:t> Ca </a:t>
            </a:r>
            <a:r>
              <a:rPr lang="en-US" altLang="zh-CN" sz="2400" b="1" dirty="0" err="1" smtClean="0">
                <a:latin typeface="Arial" panose="020B0604020202020204" pitchFamily="34" charset="0"/>
                <a:ea typeface="SimSun" panose="02010600030101010101" pitchFamily="2" charset="-122"/>
              </a:rPr>
              <a:t>Thương</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kỷ</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niệm</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sự</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hủy</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phá</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thành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Giê-ru-sa-lem</a:t>
            </a:r>
            <a:r>
              <a:rPr lang="en-US" altLang="zh-CN" sz="2400" b="1" dirty="0" smtClean="0">
                <a:latin typeface="Arial" panose="020B0604020202020204" pitchFamily="34" charset="0"/>
                <a:ea typeface="SimSun" panose="02010600030101010101" pitchFamily="2" charset="-122"/>
              </a:rPr>
              <a:t>)”</a:t>
            </a:r>
          </a:p>
          <a:p>
            <a:pPr marL="533400" indent="-533400">
              <a:buFontTx/>
              <a:buAutoNum type="alphaUcPeriod"/>
            </a:pPr>
            <a:r>
              <a:rPr lang="en-US" altLang="zh-CN" sz="2400" b="1" dirty="0" err="1" smtClean="0">
                <a:latin typeface="Arial" panose="020B0604020202020204" pitchFamily="34" charset="0"/>
                <a:ea typeface="SimSun" panose="02010600030101010101" pitchFamily="2" charset="-122"/>
              </a:rPr>
              <a:t>Đây</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là</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quyển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sách</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duy</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nhất</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mà</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người</a:t>
            </a:r>
            <a:r>
              <a:rPr lang="en-US" altLang="zh-CN" sz="2400" b="1" dirty="0" smtClean="0">
                <a:latin typeface="Arial" panose="020B0604020202020204" pitchFamily="34" charset="0"/>
                <a:ea typeface="SimSun" panose="02010600030101010101" pitchFamily="2" charset="-122"/>
              </a:rPr>
              <a:t> Do </a:t>
            </a:r>
            <a:r>
              <a:rPr lang="en-US" altLang="zh-CN" sz="2400" b="1" dirty="0" err="1" smtClean="0">
                <a:latin typeface="Arial" panose="020B0604020202020204" pitchFamily="34" charset="0"/>
                <a:ea typeface="SimSun" panose="02010600030101010101" pitchFamily="2" charset="-122"/>
              </a:rPr>
              <a:t>Thái</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thời</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xưa</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cấm</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người</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nam</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đọc</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cho</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đến</a:t>
            </a:r>
            <a:r>
              <a:rPr lang="en-US" altLang="zh-CN" sz="2400" b="1" dirty="0" smtClean="0">
                <a:latin typeface="Arial" panose="020B0604020202020204" pitchFamily="34" charset="0"/>
                <a:ea typeface="SimSun" panose="02010600030101010101" pitchFamily="2" charset="-122"/>
              </a:rPr>
              <a:t> </a:t>
            </a:r>
            <a:r>
              <a:rPr lang="en-US" altLang="zh-CN" sz="2400" b="1" dirty="0" err="1" smtClean="0">
                <a:latin typeface="Arial" panose="020B0604020202020204" pitchFamily="34" charset="0"/>
                <a:ea typeface="SimSun" panose="02010600030101010101" pitchFamily="2" charset="-122"/>
              </a:rPr>
              <a:t>khi</a:t>
            </a:r>
            <a:r>
              <a:rPr lang="en-US" altLang="zh-CN" sz="2400" b="1" dirty="0" smtClean="0">
                <a:latin typeface="Arial" panose="020B0604020202020204" pitchFamily="34" charset="0"/>
                <a:ea typeface="SimSun" panose="02010600030101010101" pitchFamily="2" charset="-122"/>
              </a:rPr>
              <a:t> 30 </a:t>
            </a:r>
            <a:r>
              <a:rPr lang="en-US" altLang="zh-CN" sz="2400" b="1" dirty="0" err="1" smtClean="0">
                <a:latin typeface="Arial" panose="020B0604020202020204" pitchFamily="34" charset="0"/>
                <a:ea typeface="SimSun" panose="02010600030101010101" pitchFamily="2" charset="-122"/>
              </a:rPr>
              <a:t>tuổi</a:t>
            </a:r>
            <a:r>
              <a:rPr lang="en-US" altLang="zh-CN" sz="2400" b="1" dirty="0" smtClean="0">
                <a:latin typeface="Arial" panose="020B0604020202020204" pitchFamily="34" charset="0"/>
                <a:ea typeface="SimSun" panose="02010600030101010101" pitchFamily="2" charset="-122"/>
              </a:rPr>
              <a:t>. </a:t>
            </a:r>
          </a:p>
        </p:txBody>
      </p:sp>
      <p:sp>
        <p:nvSpPr>
          <p:cNvPr id="128004" name="Text Box 4"/>
          <p:cNvSpPr txBox="1">
            <a:spLocks noChangeArrowheads="1"/>
          </p:cNvSpPr>
          <p:nvPr/>
        </p:nvSpPr>
        <p:spPr bwMode="auto">
          <a:xfrm>
            <a:off x="7848600" y="762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sz="2000" b="1">
                <a:solidFill>
                  <a:srgbClr val="FFFFCC"/>
                </a:solidFill>
                <a:cs typeface="Arial" panose="020B0604020202020204" pitchFamily="34" charset="0"/>
              </a:rPr>
              <a:t>427-428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2057400" y="0"/>
            <a:ext cx="4953000" cy="533400"/>
          </a:xfrm>
        </p:spPr>
        <p:txBody>
          <a:bodyPr anchor="ctr" anchorCtr="1"/>
          <a:lstStyle/>
          <a:p>
            <a:pPr algn="ctr"/>
            <a:r>
              <a:rPr lang="en-US" altLang="vi-VN" sz="4000" b="1" i="0" dirty="0" err="1" smtClean="0">
                <a:latin typeface="Arial" panose="020B0604020202020204" pitchFamily="34" charset="0"/>
                <a:ea typeface="ＭＳ Ｐゴシック" charset="-128"/>
              </a:rPr>
              <a:t>Đặc</a:t>
            </a:r>
            <a:r>
              <a:rPr lang="en-US" altLang="vi-VN" sz="4000" b="1" i="0" dirty="0" smtClean="0">
                <a:latin typeface="Arial" panose="020B0604020202020204" pitchFamily="34" charset="0"/>
                <a:ea typeface="ＭＳ Ｐゴシック" charset="-128"/>
              </a:rPr>
              <a:t> </a:t>
            </a:r>
            <a:r>
              <a:rPr lang="en-US" altLang="vi-VN" sz="4000" b="1" i="0" dirty="0" err="1" smtClean="0">
                <a:latin typeface="Arial" panose="020B0604020202020204" pitchFamily="34" charset="0"/>
                <a:ea typeface="ＭＳ Ｐゴシック" charset="-128"/>
              </a:rPr>
              <a:t>điểm</a:t>
            </a:r>
            <a:endParaRPr lang="en-US" altLang="vi-VN" sz="4000" b="1" i="0" dirty="0" smtClean="0">
              <a:latin typeface="Arial" panose="020B0604020202020204" pitchFamily="34" charset="0"/>
              <a:ea typeface="ＭＳ Ｐゴシック" charset="-128"/>
            </a:endParaRPr>
          </a:p>
        </p:txBody>
      </p:sp>
      <p:sp>
        <p:nvSpPr>
          <p:cNvPr id="130050" name="Rectangle 3"/>
          <p:cNvSpPr>
            <a:spLocks noGrp="1" noChangeArrowheads="1"/>
          </p:cNvSpPr>
          <p:nvPr>
            <p:ph type="body" sz="half" idx="1"/>
          </p:nvPr>
        </p:nvSpPr>
        <p:spPr>
          <a:xfrm>
            <a:off x="-36513" y="622300"/>
            <a:ext cx="9209088" cy="1066800"/>
          </a:xfrm>
        </p:spPr>
        <p:txBody>
          <a:bodyPr/>
          <a:lstStyle/>
          <a:p>
            <a:pPr marL="457200" indent="-457200">
              <a:lnSpc>
                <a:spcPct val="90000"/>
              </a:lnSpc>
              <a:buFontTx/>
              <a:buAutoNum type="alphaUcPeriod" startAt="5"/>
            </a:pPr>
            <a:r>
              <a:rPr lang="en-US" altLang="zh-CN" sz="2000" b="1" dirty="0" err="1" smtClean="0">
                <a:latin typeface="Arial" panose="020B0604020202020204" pitchFamily="34" charset="0"/>
                <a:ea typeface="SimSun" panose="02010600030101010101" pitchFamily="2" charset="-122"/>
              </a:rPr>
              <a:t>Sẽ</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khó</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để</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quyết</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định</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người</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nói</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trong</a:t>
            </a:r>
            <a:r>
              <a:rPr lang="en-US" altLang="zh-CN" sz="2000" b="1" dirty="0" smtClean="0">
                <a:latin typeface="Arial" panose="020B0604020202020204" pitchFamily="34" charset="0"/>
                <a:ea typeface="SimSun" panose="02010600030101010101" pitchFamily="2" charset="-122"/>
              </a:rPr>
              <a:t> 8 </a:t>
            </a:r>
            <a:r>
              <a:rPr lang="en-US" altLang="zh-CN" sz="2000" b="1" dirty="0" err="1" smtClean="0">
                <a:latin typeface="Arial" panose="020B0604020202020204" pitchFamily="34" charset="0"/>
                <a:ea typeface="SimSun" panose="02010600030101010101" pitchFamily="2" charset="-122"/>
              </a:rPr>
              <a:t>câu</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hoặc</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nhiều</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hơn</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Sau</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đây</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là</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một</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cố</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gắng</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để</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chỉ</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ra</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người</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nói</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chính</a:t>
            </a:r>
            <a:r>
              <a:rPr lang="en-US" altLang="zh-CN" sz="2000" b="1" dirty="0" smtClean="0">
                <a:latin typeface="Arial" panose="020B0604020202020204" pitchFamily="34" charset="0"/>
                <a:ea typeface="SimSun" panose="02010600030101010101" pitchFamily="2" charset="-122"/>
              </a:rPr>
              <a:t> </a:t>
            </a:r>
            <a:r>
              <a:rPr lang="en-US" altLang="zh-CN" sz="2000" b="1" dirty="0" err="1" smtClean="0">
                <a:latin typeface="Arial" panose="020B0604020202020204" pitchFamily="34" charset="0"/>
                <a:ea typeface="SimSun" panose="02010600030101010101" pitchFamily="2" charset="-122"/>
              </a:rPr>
              <a:t>xác</a:t>
            </a:r>
            <a:r>
              <a:rPr lang="en-US" altLang="zh-CN" sz="2000" b="1" dirty="0" smtClean="0">
                <a:latin typeface="Arial" panose="020B0604020202020204" pitchFamily="34" charset="0"/>
                <a:ea typeface="SimSun" panose="02010600030101010101" pitchFamily="2" charset="-122"/>
              </a:rPr>
              <a:t>. </a:t>
            </a:r>
          </a:p>
        </p:txBody>
      </p:sp>
      <p:sp>
        <p:nvSpPr>
          <p:cNvPr id="130051" name="Text Box 4"/>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sz="2000" b="1">
                <a:solidFill>
                  <a:srgbClr val="FFFFCC"/>
                </a:solidFill>
                <a:cs typeface="Arial" panose="020B0604020202020204" pitchFamily="34" charset="0"/>
              </a:rPr>
              <a:t>428</a:t>
            </a:r>
          </a:p>
        </p:txBody>
      </p:sp>
      <p:grpSp>
        <p:nvGrpSpPr>
          <p:cNvPr id="2" name="Group 298"/>
          <p:cNvGrpSpPr>
            <a:grpSpLocks/>
          </p:cNvGrpSpPr>
          <p:nvPr/>
        </p:nvGrpSpPr>
        <p:grpSpPr bwMode="auto">
          <a:xfrm>
            <a:off x="7938" y="1524000"/>
            <a:ext cx="9128125" cy="5334000"/>
            <a:chOff x="5" y="760"/>
            <a:chExt cx="5750" cy="3560"/>
          </a:xfrm>
        </p:grpSpPr>
        <p:grpSp>
          <p:nvGrpSpPr>
            <p:cNvPr id="130053" name="Group 103"/>
            <p:cNvGrpSpPr>
              <a:grpSpLocks/>
            </p:cNvGrpSpPr>
            <p:nvPr/>
          </p:nvGrpSpPr>
          <p:grpSpPr bwMode="auto">
            <a:xfrm>
              <a:off x="5" y="760"/>
              <a:ext cx="5750" cy="239"/>
              <a:chOff x="0" y="0"/>
              <a:chExt cx="4810" cy="595"/>
            </a:xfrm>
          </p:grpSpPr>
          <p:sp>
            <p:nvSpPr>
              <p:cNvPr id="130340" name="Rectangle 6"/>
              <p:cNvSpPr>
                <a:spLocks noChangeArrowheads="1"/>
              </p:cNvSpPr>
              <p:nvPr/>
            </p:nvSpPr>
            <p:spPr bwMode="auto">
              <a:xfrm>
                <a:off x="0" y="0"/>
                <a:ext cx="4810"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2000" b="1" dirty="0" err="1" smtClean="0">
                    <a:solidFill>
                      <a:srgbClr val="FFFFCC"/>
                    </a:solidFill>
                    <a:cs typeface="Times New Roman" panose="02020603050405020304" pitchFamily="18" charset="0"/>
                  </a:rPr>
                  <a:t>Những</a:t>
                </a:r>
                <a:r>
                  <a:rPr lang="en-US" altLang="vi-VN" sz="2000" b="1" dirty="0" smtClean="0">
                    <a:solidFill>
                      <a:srgbClr val="FFFFCC"/>
                    </a:solidFill>
                    <a:cs typeface="Times New Roman" panose="02020603050405020304" pitchFamily="18" charset="0"/>
                  </a:rPr>
                  <a:t> </a:t>
                </a:r>
                <a:r>
                  <a:rPr lang="en-US" altLang="vi-VN" sz="2000" b="1" dirty="0" err="1" smtClean="0">
                    <a:solidFill>
                      <a:srgbClr val="FFFFCC"/>
                    </a:solidFill>
                    <a:cs typeface="Times New Roman" panose="02020603050405020304" pitchFamily="18" charset="0"/>
                  </a:rPr>
                  <a:t>người</a:t>
                </a:r>
                <a:r>
                  <a:rPr lang="en-US" altLang="vi-VN" sz="2000" b="1" dirty="0" smtClean="0">
                    <a:solidFill>
                      <a:srgbClr val="FFFFCC"/>
                    </a:solidFill>
                    <a:cs typeface="Times New Roman" panose="02020603050405020304" pitchFamily="18" charset="0"/>
                  </a:rPr>
                  <a:t> </a:t>
                </a:r>
                <a:r>
                  <a:rPr lang="en-US" altLang="vi-VN" sz="2000" b="1" dirty="0" err="1" smtClean="0">
                    <a:solidFill>
                      <a:srgbClr val="FFFFCC"/>
                    </a:solidFill>
                    <a:cs typeface="Times New Roman" panose="02020603050405020304" pitchFamily="18" charset="0"/>
                  </a:rPr>
                  <a:t>nói</a:t>
                </a:r>
                <a:r>
                  <a:rPr lang="en-US" altLang="vi-VN" sz="2000" b="1" dirty="0" smtClean="0">
                    <a:solidFill>
                      <a:srgbClr val="FFFFCC"/>
                    </a:solidFill>
                    <a:cs typeface="Times New Roman" panose="02020603050405020304" pitchFamily="18" charset="0"/>
                  </a:rPr>
                  <a:t> </a:t>
                </a:r>
                <a:r>
                  <a:rPr lang="en-US" altLang="vi-VN" sz="2000" b="1" dirty="0" err="1" smtClean="0">
                    <a:solidFill>
                      <a:srgbClr val="FFFFCC"/>
                    </a:solidFill>
                    <a:cs typeface="Times New Roman" panose="02020603050405020304" pitchFamily="18" charset="0"/>
                  </a:rPr>
                  <a:t>trong</a:t>
                </a:r>
                <a:r>
                  <a:rPr lang="en-US" altLang="vi-VN" sz="2000" b="1" dirty="0" smtClean="0">
                    <a:solidFill>
                      <a:srgbClr val="FFFFCC"/>
                    </a:solidFill>
                    <a:cs typeface="Times New Roman" panose="02020603050405020304" pitchFamily="18" charset="0"/>
                  </a:rPr>
                  <a:t> </a:t>
                </a:r>
                <a:r>
                  <a:rPr lang="en-US" altLang="vi-VN" sz="2000" b="1" dirty="0" err="1" smtClean="0">
                    <a:solidFill>
                      <a:srgbClr val="FFFFCC"/>
                    </a:solidFill>
                    <a:cs typeface="Times New Roman" panose="02020603050405020304" pitchFamily="18" charset="0"/>
                  </a:rPr>
                  <a:t>sách</a:t>
                </a:r>
                <a:r>
                  <a:rPr lang="en-US" altLang="vi-VN" sz="2000" b="1" dirty="0" smtClean="0">
                    <a:solidFill>
                      <a:srgbClr val="FFFFCC"/>
                    </a:solidFill>
                    <a:cs typeface="Times New Roman" panose="02020603050405020304" pitchFamily="18" charset="0"/>
                  </a:rPr>
                  <a:t> </a:t>
                </a:r>
                <a:r>
                  <a:rPr lang="en-US" altLang="vi-VN" sz="2000" b="1" dirty="0" err="1" smtClean="0">
                    <a:solidFill>
                      <a:srgbClr val="FFFFCC"/>
                    </a:solidFill>
                    <a:cs typeface="Times New Roman" panose="02020603050405020304" pitchFamily="18" charset="0"/>
                  </a:rPr>
                  <a:t>Nhã</a:t>
                </a:r>
                <a:r>
                  <a:rPr lang="en-US" altLang="vi-VN" sz="2000" b="1" dirty="0" smtClean="0">
                    <a:solidFill>
                      <a:srgbClr val="FFFFCC"/>
                    </a:solidFill>
                    <a:cs typeface="Times New Roman" panose="02020603050405020304" pitchFamily="18" charset="0"/>
                  </a:rPr>
                  <a:t> Ca</a:t>
                </a:r>
                <a:endParaRPr lang="en-US" altLang="vi-VN" sz="2000" dirty="0">
                  <a:solidFill>
                    <a:srgbClr val="FFFFCC"/>
                  </a:solidFill>
                  <a:cs typeface="Arial" panose="020B0604020202020204" pitchFamily="34" charset="0"/>
                </a:endParaRPr>
              </a:p>
            </p:txBody>
          </p:sp>
          <p:sp>
            <p:nvSpPr>
              <p:cNvPr id="130341" name="Rectangle 102"/>
              <p:cNvSpPr>
                <a:spLocks noChangeArrowheads="1"/>
              </p:cNvSpPr>
              <p:nvPr/>
            </p:nvSpPr>
            <p:spPr bwMode="auto">
              <a:xfrm>
                <a:off x="0" y="0"/>
                <a:ext cx="4810" cy="59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54" name="Group 297"/>
            <p:cNvGrpSpPr>
              <a:grpSpLocks/>
            </p:cNvGrpSpPr>
            <p:nvPr/>
          </p:nvGrpSpPr>
          <p:grpSpPr bwMode="auto">
            <a:xfrm>
              <a:off x="5" y="1001"/>
              <a:ext cx="5750" cy="415"/>
              <a:chOff x="5" y="336"/>
              <a:chExt cx="5750" cy="415"/>
            </a:xfrm>
          </p:grpSpPr>
          <p:grpSp>
            <p:nvGrpSpPr>
              <p:cNvPr id="130325" name="Group 105"/>
              <p:cNvGrpSpPr>
                <a:grpSpLocks/>
              </p:cNvGrpSpPr>
              <p:nvPr/>
            </p:nvGrpSpPr>
            <p:grpSpPr bwMode="auto">
              <a:xfrm>
                <a:off x="5" y="336"/>
                <a:ext cx="1090" cy="415"/>
                <a:chOff x="0" y="595"/>
                <a:chExt cx="912" cy="518"/>
              </a:xfrm>
            </p:grpSpPr>
            <p:sp>
              <p:nvSpPr>
                <p:cNvPr id="130338" name="Rectangle 7"/>
                <p:cNvSpPr>
                  <a:spLocks noChangeArrowheads="1"/>
                </p:cNvSpPr>
                <p:nvPr/>
              </p:nvSpPr>
              <p:spPr bwMode="auto">
                <a:xfrm>
                  <a:off x="0" y="595"/>
                  <a:ext cx="91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b="1" dirty="0" err="1" smtClean="0">
                      <a:solidFill>
                        <a:srgbClr val="FFFFCC"/>
                      </a:solidFill>
                      <a:cs typeface="Times New Roman" panose="02020603050405020304" pitchFamily="18" charset="0"/>
                    </a:rPr>
                    <a:t>Người</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yêu</a:t>
                  </a:r>
                  <a:endParaRPr lang="en-US" altLang="vi-VN" sz="1800" dirty="0">
                    <a:solidFill>
                      <a:srgbClr val="FFFFCC"/>
                    </a:solidFill>
                    <a:cs typeface="Arial" panose="020B0604020202020204" pitchFamily="34" charset="0"/>
                  </a:endParaRPr>
                </a:p>
              </p:txBody>
            </p:sp>
            <p:sp>
              <p:nvSpPr>
                <p:cNvPr id="130339" name="Rectangle 104"/>
                <p:cNvSpPr>
                  <a:spLocks noChangeArrowheads="1"/>
                </p:cNvSpPr>
                <p:nvPr/>
              </p:nvSpPr>
              <p:spPr bwMode="auto">
                <a:xfrm>
                  <a:off x="0" y="595"/>
                  <a:ext cx="912" cy="51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326" name="Group 107"/>
              <p:cNvGrpSpPr>
                <a:grpSpLocks/>
              </p:cNvGrpSpPr>
              <p:nvPr/>
            </p:nvGrpSpPr>
            <p:grpSpPr bwMode="auto">
              <a:xfrm>
                <a:off x="1095" y="336"/>
                <a:ext cx="1090" cy="415"/>
                <a:chOff x="912" y="595"/>
                <a:chExt cx="912" cy="518"/>
              </a:xfrm>
            </p:grpSpPr>
            <p:sp>
              <p:nvSpPr>
                <p:cNvPr id="130336" name="Rectangle 8"/>
                <p:cNvSpPr>
                  <a:spLocks noChangeArrowheads="1"/>
                </p:cNvSpPr>
                <p:nvPr/>
              </p:nvSpPr>
              <p:spPr bwMode="auto">
                <a:xfrm>
                  <a:off x="912" y="595"/>
                  <a:ext cx="91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b="1" dirty="0" err="1" smtClean="0">
                      <a:solidFill>
                        <a:srgbClr val="FFFFCC"/>
                      </a:solidFill>
                      <a:cs typeface="Times New Roman" panose="02020603050405020304" pitchFamily="18" charset="0"/>
                    </a:rPr>
                    <a:t>Bạn</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của</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người</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yêu</a:t>
                  </a:r>
                  <a:endParaRPr lang="en-US" altLang="vi-VN" sz="1800" dirty="0">
                    <a:solidFill>
                      <a:srgbClr val="FFFFCC"/>
                    </a:solidFill>
                    <a:cs typeface="Arial" panose="020B0604020202020204" pitchFamily="34" charset="0"/>
                  </a:endParaRPr>
                </a:p>
              </p:txBody>
            </p:sp>
            <p:sp>
              <p:nvSpPr>
                <p:cNvPr id="130337" name="Rectangle 106"/>
                <p:cNvSpPr>
                  <a:spLocks noChangeArrowheads="1"/>
                </p:cNvSpPr>
                <p:nvPr/>
              </p:nvSpPr>
              <p:spPr bwMode="auto">
                <a:xfrm>
                  <a:off x="912" y="595"/>
                  <a:ext cx="912" cy="51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327" name="Group 109"/>
              <p:cNvGrpSpPr>
                <a:grpSpLocks/>
              </p:cNvGrpSpPr>
              <p:nvPr/>
            </p:nvGrpSpPr>
            <p:grpSpPr bwMode="auto">
              <a:xfrm>
                <a:off x="2185" y="336"/>
                <a:ext cx="1091" cy="415"/>
                <a:chOff x="1824" y="595"/>
                <a:chExt cx="912" cy="518"/>
              </a:xfrm>
            </p:grpSpPr>
            <p:sp>
              <p:nvSpPr>
                <p:cNvPr id="130334" name="Rectangle 9"/>
                <p:cNvSpPr>
                  <a:spLocks noChangeArrowheads="1"/>
                </p:cNvSpPr>
                <p:nvPr/>
              </p:nvSpPr>
              <p:spPr bwMode="auto">
                <a:xfrm>
                  <a:off x="1824" y="595"/>
                  <a:ext cx="91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b="1" dirty="0" smtClean="0">
                      <a:solidFill>
                        <a:srgbClr val="FFFFCC"/>
                      </a:solidFill>
                      <a:cs typeface="Times New Roman" panose="02020603050405020304" pitchFamily="18" charset="0"/>
                    </a:rPr>
                    <a:t>Sa-</a:t>
                  </a:r>
                  <a:r>
                    <a:rPr lang="en-US" altLang="vi-VN" sz="1800" b="1" dirty="0" err="1" smtClean="0">
                      <a:solidFill>
                        <a:srgbClr val="FFFFCC"/>
                      </a:solidFill>
                      <a:cs typeface="Times New Roman" panose="02020603050405020304" pitchFamily="18" charset="0"/>
                    </a:rPr>
                    <a:t>lô</a:t>
                  </a:r>
                  <a:r>
                    <a:rPr lang="en-US" altLang="vi-VN" sz="1800" b="1" dirty="0" smtClean="0">
                      <a:solidFill>
                        <a:srgbClr val="FFFFCC"/>
                      </a:solidFill>
                      <a:cs typeface="Times New Roman" panose="02020603050405020304" pitchFamily="18" charset="0"/>
                    </a:rPr>
                    <a:t>-</a:t>
                  </a:r>
                  <a:r>
                    <a:rPr lang="en-US" altLang="vi-VN" sz="1800" b="1" dirty="0" err="1" smtClean="0">
                      <a:solidFill>
                        <a:srgbClr val="FFFFCC"/>
                      </a:solidFill>
                      <a:cs typeface="Times New Roman" panose="02020603050405020304" pitchFamily="18" charset="0"/>
                    </a:rPr>
                    <a:t>môn</a:t>
                  </a:r>
                  <a:endParaRPr lang="en-US" altLang="vi-VN" sz="1800" dirty="0">
                    <a:solidFill>
                      <a:srgbClr val="FFFFCC"/>
                    </a:solidFill>
                    <a:cs typeface="Times New Roman" panose="02020603050405020304" pitchFamily="18" charset="0"/>
                  </a:endParaRPr>
                </a:p>
                <a:p>
                  <a:pPr algn="ctr" defTabSz="914400"/>
                  <a:r>
                    <a:rPr lang="en-US" altLang="vi-VN" sz="1800" b="1" dirty="0" smtClean="0">
                      <a:solidFill>
                        <a:srgbClr val="FFFFCC"/>
                      </a:solidFill>
                      <a:cs typeface="Times New Roman" panose="02020603050405020304" pitchFamily="18" charset="0"/>
                    </a:rPr>
                    <a:t>(</a:t>
                  </a:r>
                  <a:r>
                    <a:rPr lang="en-US" altLang="vi-VN" sz="1800" b="1" dirty="0" err="1" smtClean="0">
                      <a:solidFill>
                        <a:srgbClr val="FFFFCC"/>
                      </a:solidFill>
                      <a:cs typeface="Times New Roman" panose="02020603050405020304" pitchFamily="18" charset="0"/>
                    </a:rPr>
                    <a:t>người</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yêu</a:t>
                  </a:r>
                  <a:r>
                    <a:rPr lang="en-US" altLang="vi-VN" sz="1800" b="1" dirty="0" smtClean="0">
                      <a:solidFill>
                        <a:srgbClr val="FFFFCC"/>
                      </a:solidFill>
                      <a:cs typeface="Times New Roman" panose="02020603050405020304" pitchFamily="18" charset="0"/>
                    </a:rPr>
                    <a:t>)</a:t>
                  </a:r>
                  <a:endParaRPr lang="en-US" altLang="vi-VN" sz="1800" dirty="0">
                    <a:solidFill>
                      <a:srgbClr val="FFFFCC"/>
                    </a:solidFill>
                    <a:cs typeface="Arial" panose="020B0604020202020204" pitchFamily="34" charset="0"/>
                  </a:endParaRPr>
                </a:p>
              </p:txBody>
            </p:sp>
            <p:sp>
              <p:nvSpPr>
                <p:cNvPr id="130335" name="Rectangle 108"/>
                <p:cNvSpPr>
                  <a:spLocks noChangeArrowheads="1"/>
                </p:cNvSpPr>
                <p:nvPr/>
              </p:nvSpPr>
              <p:spPr bwMode="auto">
                <a:xfrm>
                  <a:off x="1824" y="595"/>
                  <a:ext cx="912" cy="51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328" name="Group 111"/>
              <p:cNvGrpSpPr>
                <a:grpSpLocks/>
              </p:cNvGrpSpPr>
              <p:nvPr/>
            </p:nvGrpSpPr>
            <p:grpSpPr bwMode="auto">
              <a:xfrm>
                <a:off x="3276" y="336"/>
                <a:ext cx="1090" cy="415"/>
                <a:chOff x="2736" y="595"/>
                <a:chExt cx="912" cy="518"/>
              </a:xfrm>
            </p:grpSpPr>
            <p:sp>
              <p:nvSpPr>
                <p:cNvPr id="130332" name="Rectangle 10"/>
                <p:cNvSpPr>
                  <a:spLocks noChangeArrowheads="1"/>
                </p:cNvSpPr>
                <p:nvPr/>
              </p:nvSpPr>
              <p:spPr bwMode="auto">
                <a:xfrm>
                  <a:off x="2736" y="595"/>
                  <a:ext cx="91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b="1" dirty="0" err="1" smtClean="0">
                      <a:solidFill>
                        <a:srgbClr val="FFFFCC"/>
                      </a:solidFill>
                      <a:cs typeface="Times New Roman" panose="02020603050405020304" pitchFamily="18" charset="0"/>
                    </a:rPr>
                    <a:t>Đức</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Chúa</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Trời</a:t>
                  </a:r>
                  <a:endParaRPr lang="en-US" altLang="vi-VN" sz="1800" dirty="0">
                    <a:solidFill>
                      <a:srgbClr val="FFFFCC"/>
                    </a:solidFill>
                    <a:cs typeface="Arial" panose="020B0604020202020204" pitchFamily="34" charset="0"/>
                  </a:endParaRPr>
                </a:p>
              </p:txBody>
            </p:sp>
            <p:sp>
              <p:nvSpPr>
                <p:cNvPr id="130333" name="Rectangle 110"/>
                <p:cNvSpPr>
                  <a:spLocks noChangeArrowheads="1"/>
                </p:cNvSpPr>
                <p:nvPr/>
              </p:nvSpPr>
              <p:spPr bwMode="auto">
                <a:xfrm>
                  <a:off x="2736" y="595"/>
                  <a:ext cx="912" cy="51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329" name="Group 113"/>
              <p:cNvGrpSpPr>
                <a:grpSpLocks/>
              </p:cNvGrpSpPr>
              <p:nvPr/>
            </p:nvGrpSpPr>
            <p:grpSpPr bwMode="auto">
              <a:xfrm>
                <a:off x="4366" y="336"/>
                <a:ext cx="1389" cy="415"/>
                <a:chOff x="3648" y="595"/>
                <a:chExt cx="1162" cy="518"/>
              </a:xfrm>
            </p:grpSpPr>
            <p:sp>
              <p:nvSpPr>
                <p:cNvPr id="130330" name="Rectangle 11"/>
                <p:cNvSpPr>
                  <a:spLocks noChangeArrowheads="1"/>
                </p:cNvSpPr>
                <p:nvPr/>
              </p:nvSpPr>
              <p:spPr bwMode="auto">
                <a:xfrm>
                  <a:off x="3648" y="595"/>
                  <a:ext cx="116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b="1" dirty="0" err="1" smtClean="0">
                      <a:solidFill>
                        <a:srgbClr val="FFFFCC"/>
                      </a:solidFill>
                      <a:cs typeface="Times New Roman" panose="02020603050405020304" pitchFamily="18" charset="0"/>
                    </a:rPr>
                    <a:t>Các</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anh</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em</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của</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người</a:t>
                  </a:r>
                  <a:r>
                    <a:rPr lang="en-US" altLang="vi-VN" sz="1800" b="1" dirty="0" smtClean="0">
                      <a:solidFill>
                        <a:srgbClr val="FFFFCC"/>
                      </a:solidFill>
                      <a:cs typeface="Times New Roman" panose="02020603050405020304" pitchFamily="18" charset="0"/>
                    </a:rPr>
                    <a:t> </a:t>
                  </a:r>
                  <a:r>
                    <a:rPr lang="en-US" altLang="vi-VN" sz="1800" b="1" dirty="0" err="1" smtClean="0">
                      <a:solidFill>
                        <a:srgbClr val="FFFFCC"/>
                      </a:solidFill>
                      <a:cs typeface="Times New Roman" panose="02020603050405020304" pitchFamily="18" charset="0"/>
                    </a:rPr>
                    <a:t>yêu</a:t>
                  </a:r>
                  <a:endParaRPr lang="en-US" altLang="vi-VN" sz="1800" dirty="0">
                    <a:solidFill>
                      <a:srgbClr val="FFFFCC"/>
                    </a:solidFill>
                    <a:cs typeface="Arial" panose="020B0604020202020204" pitchFamily="34" charset="0"/>
                  </a:endParaRPr>
                </a:p>
              </p:txBody>
            </p:sp>
            <p:sp>
              <p:nvSpPr>
                <p:cNvPr id="130331" name="Rectangle 112"/>
                <p:cNvSpPr>
                  <a:spLocks noChangeArrowheads="1"/>
                </p:cNvSpPr>
                <p:nvPr/>
              </p:nvSpPr>
              <p:spPr bwMode="auto">
                <a:xfrm>
                  <a:off x="3648" y="595"/>
                  <a:ext cx="1162" cy="51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grpSp>
          <p:nvGrpSpPr>
            <p:cNvPr id="130055" name="Group 115"/>
            <p:cNvGrpSpPr>
              <a:grpSpLocks/>
            </p:cNvGrpSpPr>
            <p:nvPr/>
          </p:nvGrpSpPr>
          <p:grpSpPr bwMode="auto">
            <a:xfrm>
              <a:off x="5" y="1410"/>
              <a:ext cx="1090" cy="162"/>
              <a:chOff x="0" y="1113"/>
              <a:chExt cx="912" cy="403"/>
            </a:xfrm>
          </p:grpSpPr>
          <p:sp>
            <p:nvSpPr>
              <p:cNvPr id="130323" name="Rectangle 12"/>
              <p:cNvSpPr>
                <a:spLocks noChangeArrowheads="1"/>
              </p:cNvSpPr>
              <p:nvPr/>
            </p:nvSpPr>
            <p:spPr bwMode="auto">
              <a:xfrm>
                <a:off x="0" y="1113"/>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1:2-4a</a:t>
                </a:r>
                <a:endParaRPr lang="en-US" altLang="vi-VN" sz="1800">
                  <a:solidFill>
                    <a:srgbClr val="FFFFCC"/>
                  </a:solidFill>
                  <a:cs typeface="Arial" panose="020B0604020202020204" pitchFamily="34" charset="0"/>
                </a:endParaRPr>
              </a:p>
            </p:txBody>
          </p:sp>
          <p:sp>
            <p:nvSpPr>
              <p:cNvPr id="130324" name="Rectangle 114"/>
              <p:cNvSpPr>
                <a:spLocks noChangeArrowheads="1"/>
              </p:cNvSpPr>
              <p:nvPr/>
            </p:nvSpPr>
            <p:spPr bwMode="auto">
              <a:xfrm>
                <a:off x="0" y="1113"/>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56" name="Group 117"/>
            <p:cNvGrpSpPr>
              <a:grpSpLocks/>
            </p:cNvGrpSpPr>
            <p:nvPr/>
          </p:nvGrpSpPr>
          <p:grpSpPr bwMode="auto">
            <a:xfrm>
              <a:off x="1095" y="1410"/>
              <a:ext cx="1090" cy="162"/>
              <a:chOff x="912" y="1113"/>
              <a:chExt cx="912" cy="403"/>
            </a:xfrm>
          </p:grpSpPr>
          <p:sp>
            <p:nvSpPr>
              <p:cNvPr id="130321" name="Rectangle 13"/>
              <p:cNvSpPr>
                <a:spLocks noChangeArrowheads="1"/>
              </p:cNvSpPr>
              <p:nvPr/>
            </p:nvSpPr>
            <p:spPr bwMode="auto">
              <a:xfrm>
                <a:off x="912" y="1113"/>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1:4b</a:t>
                </a:r>
                <a:endParaRPr lang="en-US" altLang="vi-VN" sz="1800">
                  <a:solidFill>
                    <a:srgbClr val="FFFFCC"/>
                  </a:solidFill>
                  <a:cs typeface="Arial" panose="020B0604020202020204" pitchFamily="34" charset="0"/>
                </a:endParaRPr>
              </a:p>
            </p:txBody>
          </p:sp>
          <p:sp>
            <p:nvSpPr>
              <p:cNvPr id="130322" name="Rectangle 116"/>
              <p:cNvSpPr>
                <a:spLocks noChangeArrowheads="1"/>
              </p:cNvSpPr>
              <p:nvPr/>
            </p:nvSpPr>
            <p:spPr bwMode="auto">
              <a:xfrm>
                <a:off x="912" y="1113"/>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57" name="Group 119"/>
            <p:cNvGrpSpPr>
              <a:grpSpLocks/>
            </p:cNvGrpSpPr>
            <p:nvPr/>
          </p:nvGrpSpPr>
          <p:grpSpPr bwMode="auto">
            <a:xfrm>
              <a:off x="2185" y="1410"/>
              <a:ext cx="1091" cy="162"/>
              <a:chOff x="1824" y="1113"/>
              <a:chExt cx="912" cy="403"/>
            </a:xfrm>
          </p:grpSpPr>
          <p:sp>
            <p:nvSpPr>
              <p:cNvPr id="130319" name="Rectangle 14"/>
              <p:cNvSpPr>
                <a:spLocks noChangeArrowheads="1"/>
              </p:cNvSpPr>
              <p:nvPr/>
            </p:nvSpPr>
            <p:spPr bwMode="auto">
              <a:xfrm>
                <a:off x="1824" y="1113"/>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320" name="Rectangle 118"/>
              <p:cNvSpPr>
                <a:spLocks noChangeArrowheads="1"/>
              </p:cNvSpPr>
              <p:nvPr/>
            </p:nvSpPr>
            <p:spPr bwMode="auto">
              <a:xfrm>
                <a:off x="1824" y="1113"/>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58" name="Group 121"/>
            <p:cNvGrpSpPr>
              <a:grpSpLocks/>
            </p:cNvGrpSpPr>
            <p:nvPr/>
          </p:nvGrpSpPr>
          <p:grpSpPr bwMode="auto">
            <a:xfrm>
              <a:off x="3276" y="1410"/>
              <a:ext cx="1090" cy="162"/>
              <a:chOff x="2736" y="1113"/>
              <a:chExt cx="912" cy="403"/>
            </a:xfrm>
          </p:grpSpPr>
          <p:sp>
            <p:nvSpPr>
              <p:cNvPr id="130317" name="Rectangle 15"/>
              <p:cNvSpPr>
                <a:spLocks noChangeArrowheads="1"/>
              </p:cNvSpPr>
              <p:nvPr/>
            </p:nvSpPr>
            <p:spPr bwMode="auto">
              <a:xfrm>
                <a:off x="2736" y="1113"/>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318" name="Rectangle 120"/>
              <p:cNvSpPr>
                <a:spLocks noChangeArrowheads="1"/>
              </p:cNvSpPr>
              <p:nvPr/>
            </p:nvSpPr>
            <p:spPr bwMode="auto">
              <a:xfrm>
                <a:off x="2736" y="1113"/>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59" name="Group 123"/>
            <p:cNvGrpSpPr>
              <a:grpSpLocks/>
            </p:cNvGrpSpPr>
            <p:nvPr/>
          </p:nvGrpSpPr>
          <p:grpSpPr bwMode="auto">
            <a:xfrm>
              <a:off x="4366" y="1410"/>
              <a:ext cx="1389" cy="162"/>
              <a:chOff x="3648" y="1113"/>
              <a:chExt cx="1162" cy="403"/>
            </a:xfrm>
          </p:grpSpPr>
          <p:sp>
            <p:nvSpPr>
              <p:cNvPr id="130315" name="Rectangle 16"/>
              <p:cNvSpPr>
                <a:spLocks noChangeArrowheads="1"/>
              </p:cNvSpPr>
              <p:nvPr/>
            </p:nvSpPr>
            <p:spPr bwMode="auto">
              <a:xfrm>
                <a:off x="3648" y="1113"/>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316" name="Rectangle 122"/>
              <p:cNvSpPr>
                <a:spLocks noChangeArrowheads="1"/>
              </p:cNvSpPr>
              <p:nvPr/>
            </p:nvSpPr>
            <p:spPr bwMode="auto">
              <a:xfrm>
                <a:off x="3648" y="1113"/>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0" name="Group 125"/>
            <p:cNvGrpSpPr>
              <a:grpSpLocks/>
            </p:cNvGrpSpPr>
            <p:nvPr/>
          </p:nvGrpSpPr>
          <p:grpSpPr bwMode="auto">
            <a:xfrm>
              <a:off x="5" y="1572"/>
              <a:ext cx="1090" cy="162"/>
              <a:chOff x="0" y="1516"/>
              <a:chExt cx="912" cy="403"/>
            </a:xfrm>
          </p:grpSpPr>
          <p:sp>
            <p:nvSpPr>
              <p:cNvPr id="130313" name="Rectangle 17"/>
              <p:cNvSpPr>
                <a:spLocks noChangeArrowheads="1"/>
              </p:cNvSpPr>
              <p:nvPr/>
            </p:nvSpPr>
            <p:spPr bwMode="auto">
              <a:xfrm>
                <a:off x="0" y="1516"/>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1:4c-7</a:t>
                </a:r>
                <a:endParaRPr lang="en-US" altLang="vi-VN" sz="1800">
                  <a:solidFill>
                    <a:srgbClr val="FFFFCC"/>
                  </a:solidFill>
                  <a:cs typeface="Arial" panose="020B0604020202020204" pitchFamily="34" charset="0"/>
                </a:endParaRPr>
              </a:p>
            </p:txBody>
          </p:sp>
          <p:sp>
            <p:nvSpPr>
              <p:cNvPr id="130314" name="Rectangle 124"/>
              <p:cNvSpPr>
                <a:spLocks noChangeArrowheads="1"/>
              </p:cNvSpPr>
              <p:nvPr/>
            </p:nvSpPr>
            <p:spPr bwMode="auto">
              <a:xfrm>
                <a:off x="0" y="1516"/>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1" name="Group 127"/>
            <p:cNvGrpSpPr>
              <a:grpSpLocks/>
            </p:cNvGrpSpPr>
            <p:nvPr/>
          </p:nvGrpSpPr>
          <p:grpSpPr bwMode="auto">
            <a:xfrm>
              <a:off x="1095" y="1572"/>
              <a:ext cx="1090" cy="162"/>
              <a:chOff x="912" y="1516"/>
              <a:chExt cx="912" cy="403"/>
            </a:xfrm>
          </p:grpSpPr>
          <p:sp>
            <p:nvSpPr>
              <p:cNvPr id="130311" name="Rectangle 18"/>
              <p:cNvSpPr>
                <a:spLocks noChangeArrowheads="1"/>
              </p:cNvSpPr>
              <p:nvPr/>
            </p:nvSpPr>
            <p:spPr bwMode="auto">
              <a:xfrm>
                <a:off x="912" y="1516"/>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1:8</a:t>
                </a:r>
                <a:endParaRPr lang="en-US" altLang="vi-VN" sz="1800">
                  <a:solidFill>
                    <a:srgbClr val="FFFFCC"/>
                  </a:solidFill>
                  <a:cs typeface="Arial" panose="020B0604020202020204" pitchFamily="34" charset="0"/>
                </a:endParaRPr>
              </a:p>
            </p:txBody>
          </p:sp>
          <p:sp>
            <p:nvSpPr>
              <p:cNvPr id="130312" name="Rectangle 126"/>
              <p:cNvSpPr>
                <a:spLocks noChangeArrowheads="1"/>
              </p:cNvSpPr>
              <p:nvPr/>
            </p:nvSpPr>
            <p:spPr bwMode="auto">
              <a:xfrm>
                <a:off x="912" y="1516"/>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2" name="Group 129"/>
            <p:cNvGrpSpPr>
              <a:grpSpLocks/>
            </p:cNvGrpSpPr>
            <p:nvPr/>
          </p:nvGrpSpPr>
          <p:grpSpPr bwMode="auto">
            <a:xfrm>
              <a:off x="2185" y="1572"/>
              <a:ext cx="1091" cy="162"/>
              <a:chOff x="1824" y="1516"/>
              <a:chExt cx="912" cy="403"/>
            </a:xfrm>
          </p:grpSpPr>
          <p:sp>
            <p:nvSpPr>
              <p:cNvPr id="130309" name="Rectangle 19"/>
              <p:cNvSpPr>
                <a:spLocks noChangeArrowheads="1"/>
              </p:cNvSpPr>
              <p:nvPr/>
            </p:nvSpPr>
            <p:spPr bwMode="auto">
              <a:xfrm>
                <a:off x="1824" y="1516"/>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310" name="Rectangle 128"/>
              <p:cNvSpPr>
                <a:spLocks noChangeArrowheads="1"/>
              </p:cNvSpPr>
              <p:nvPr/>
            </p:nvSpPr>
            <p:spPr bwMode="auto">
              <a:xfrm>
                <a:off x="1824" y="1516"/>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3" name="Group 131"/>
            <p:cNvGrpSpPr>
              <a:grpSpLocks/>
            </p:cNvGrpSpPr>
            <p:nvPr/>
          </p:nvGrpSpPr>
          <p:grpSpPr bwMode="auto">
            <a:xfrm>
              <a:off x="3276" y="1572"/>
              <a:ext cx="1090" cy="162"/>
              <a:chOff x="2736" y="1516"/>
              <a:chExt cx="912" cy="403"/>
            </a:xfrm>
          </p:grpSpPr>
          <p:sp>
            <p:nvSpPr>
              <p:cNvPr id="130307" name="Rectangle 20"/>
              <p:cNvSpPr>
                <a:spLocks noChangeArrowheads="1"/>
              </p:cNvSpPr>
              <p:nvPr/>
            </p:nvSpPr>
            <p:spPr bwMode="auto">
              <a:xfrm>
                <a:off x="2736" y="1516"/>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308" name="Rectangle 130"/>
              <p:cNvSpPr>
                <a:spLocks noChangeArrowheads="1"/>
              </p:cNvSpPr>
              <p:nvPr/>
            </p:nvSpPr>
            <p:spPr bwMode="auto">
              <a:xfrm>
                <a:off x="2736" y="1516"/>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4" name="Group 133"/>
            <p:cNvGrpSpPr>
              <a:grpSpLocks/>
            </p:cNvGrpSpPr>
            <p:nvPr/>
          </p:nvGrpSpPr>
          <p:grpSpPr bwMode="auto">
            <a:xfrm>
              <a:off x="4366" y="1572"/>
              <a:ext cx="1389" cy="162"/>
              <a:chOff x="3648" y="1516"/>
              <a:chExt cx="1162" cy="403"/>
            </a:xfrm>
          </p:grpSpPr>
          <p:sp>
            <p:nvSpPr>
              <p:cNvPr id="130305" name="Rectangle 21"/>
              <p:cNvSpPr>
                <a:spLocks noChangeArrowheads="1"/>
              </p:cNvSpPr>
              <p:nvPr/>
            </p:nvSpPr>
            <p:spPr bwMode="auto">
              <a:xfrm>
                <a:off x="3648" y="1516"/>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306" name="Rectangle 132"/>
              <p:cNvSpPr>
                <a:spLocks noChangeArrowheads="1"/>
              </p:cNvSpPr>
              <p:nvPr/>
            </p:nvSpPr>
            <p:spPr bwMode="auto">
              <a:xfrm>
                <a:off x="3648" y="1516"/>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5" name="Group 135"/>
            <p:cNvGrpSpPr>
              <a:grpSpLocks/>
            </p:cNvGrpSpPr>
            <p:nvPr/>
          </p:nvGrpSpPr>
          <p:grpSpPr bwMode="auto">
            <a:xfrm>
              <a:off x="5" y="1734"/>
              <a:ext cx="1090" cy="161"/>
              <a:chOff x="0" y="1919"/>
              <a:chExt cx="912" cy="403"/>
            </a:xfrm>
          </p:grpSpPr>
          <p:sp>
            <p:nvSpPr>
              <p:cNvPr id="130303" name="Rectangle 22"/>
              <p:cNvSpPr>
                <a:spLocks noChangeArrowheads="1"/>
              </p:cNvSpPr>
              <p:nvPr/>
            </p:nvSpPr>
            <p:spPr bwMode="auto">
              <a:xfrm>
                <a:off x="0" y="1919"/>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304" name="Rectangle 134"/>
              <p:cNvSpPr>
                <a:spLocks noChangeArrowheads="1"/>
              </p:cNvSpPr>
              <p:nvPr/>
            </p:nvSpPr>
            <p:spPr bwMode="auto">
              <a:xfrm>
                <a:off x="0" y="1919"/>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6" name="Group 137"/>
            <p:cNvGrpSpPr>
              <a:grpSpLocks/>
            </p:cNvGrpSpPr>
            <p:nvPr/>
          </p:nvGrpSpPr>
          <p:grpSpPr bwMode="auto">
            <a:xfrm>
              <a:off x="1095" y="1734"/>
              <a:ext cx="1090" cy="161"/>
              <a:chOff x="912" y="1919"/>
              <a:chExt cx="912" cy="403"/>
            </a:xfrm>
          </p:grpSpPr>
          <p:sp>
            <p:nvSpPr>
              <p:cNvPr id="130301" name="Rectangle 23"/>
              <p:cNvSpPr>
                <a:spLocks noChangeArrowheads="1"/>
              </p:cNvSpPr>
              <p:nvPr/>
            </p:nvSpPr>
            <p:spPr bwMode="auto">
              <a:xfrm>
                <a:off x="912" y="1919"/>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302" name="Rectangle 136"/>
              <p:cNvSpPr>
                <a:spLocks noChangeArrowheads="1"/>
              </p:cNvSpPr>
              <p:nvPr/>
            </p:nvSpPr>
            <p:spPr bwMode="auto">
              <a:xfrm>
                <a:off x="912" y="1919"/>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7" name="Group 139"/>
            <p:cNvGrpSpPr>
              <a:grpSpLocks/>
            </p:cNvGrpSpPr>
            <p:nvPr/>
          </p:nvGrpSpPr>
          <p:grpSpPr bwMode="auto">
            <a:xfrm>
              <a:off x="2185" y="1734"/>
              <a:ext cx="1091" cy="161"/>
              <a:chOff x="1824" y="1919"/>
              <a:chExt cx="912" cy="403"/>
            </a:xfrm>
          </p:grpSpPr>
          <p:sp>
            <p:nvSpPr>
              <p:cNvPr id="130299" name="Rectangle 24"/>
              <p:cNvSpPr>
                <a:spLocks noChangeArrowheads="1"/>
              </p:cNvSpPr>
              <p:nvPr/>
            </p:nvSpPr>
            <p:spPr bwMode="auto">
              <a:xfrm>
                <a:off x="1824" y="1919"/>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1:9-10</a:t>
                </a:r>
                <a:endParaRPr lang="en-US" altLang="vi-VN" sz="1800">
                  <a:solidFill>
                    <a:srgbClr val="FFFFCC"/>
                  </a:solidFill>
                  <a:cs typeface="Arial" panose="020B0604020202020204" pitchFamily="34" charset="0"/>
                </a:endParaRPr>
              </a:p>
            </p:txBody>
          </p:sp>
          <p:sp>
            <p:nvSpPr>
              <p:cNvPr id="130300" name="Rectangle 138"/>
              <p:cNvSpPr>
                <a:spLocks noChangeArrowheads="1"/>
              </p:cNvSpPr>
              <p:nvPr/>
            </p:nvSpPr>
            <p:spPr bwMode="auto">
              <a:xfrm>
                <a:off x="1824" y="1919"/>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8" name="Group 141"/>
            <p:cNvGrpSpPr>
              <a:grpSpLocks/>
            </p:cNvGrpSpPr>
            <p:nvPr/>
          </p:nvGrpSpPr>
          <p:grpSpPr bwMode="auto">
            <a:xfrm>
              <a:off x="3276" y="1734"/>
              <a:ext cx="1090" cy="161"/>
              <a:chOff x="2736" y="1919"/>
              <a:chExt cx="912" cy="403"/>
            </a:xfrm>
          </p:grpSpPr>
          <p:sp>
            <p:nvSpPr>
              <p:cNvPr id="130297" name="Rectangle 25"/>
              <p:cNvSpPr>
                <a:spLocks noChangeArrowheads="1"/>
              </p:cNvSpPr>
              <p:nvPr/>
            </p:nvSpPr>
            <p:spPr bwMode="auto">
              <a:xfrm>
                <a:off x="2736" y="1919"/>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98" name="Rectangle 140"/>
              <p:cNvSpPr>
                <a:spLocks noChangeArrowheads="1"/>
              </p:cNvSpPr>
              <p:nvPr/>
            </p:nvSpPr>
            <p:spPr bwMode="auto">
              <a:xfrm>
                <a:off x="2736" y="1919"/>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69" name="Group 143"/>
            <p:cNvGrpSpPr>
              <a:grpSpLocks/>
            </p:cNvGrpSpPr>
            <p:nvPr/>
          </p:nvGrpSpPr>
          <p:grpSpPr bwMode="auto">
            <a:xfrm>
              <a:off x="4366" y="1734"/>
              <a:ext cx="1389" cy="161"/>
              <a:chOff x="3648" y="1919"/>
              <a:chExt cx="1162" cy="403"/>
            </a:xfrm>
          </p:grpSpPr>
          <p:sp>
            <p:nvSpPr>
              <p:cNvPr id="130295" name="Rectangle 26"/>
              <p:cNvSpPr>
                <a:spLocks noChangeArrowheads="1"/>
              </p:cNvSpPr>
              <p:nvPr/>
            </p:nvSpPr>
            <p:spPr bwMode="auto">
              <a:xfrm>
                <a:off x="3648" y="1919"/>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96" name="Rectangle 142"/>
              <p:cNvSpPr>
                <a:spLocks noChangeArrowheads="1"/>
              </p:cNvSpPr>
              <p:nvPr/>
            </p:nvSpPr>
            <p:spPr bwMode="auto">
              <a:xfrm>
                <a:off x="3648" y="1919"/>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0" name="Group 145"/>
            <p:cNvGrpSpPr>
              <a:grpSpLocks/>
            </p:cNvGrpSpPr>
            <p:nvPr/>
          </p:nvGrpSpPr>
          <p:grpSpPr bwMode="auto">
            <a:xfrm>
              <a:off x="5" y="1895"/>
              <a:ext cx="1090" cy="162"/>
              <a:chOff x="0" y="2322"/>
              <a:chExt cx="912" cy="403"/>
            </a:xfrm>
          </p:grpSpPr>
          <p:sp>
            <p:nvSpPr>
              <p:cNvPr id="130293" name="Rectangle 27"/>
              <p:cNvSpPr>
                <a:spLocks noChangeArrowheads="1"/>
              </p:cNvSpPr>
              <p:nvPr/>
            </p:nvSpPr>
            <p:spPr bwMode="auto">
              <a:xfrm>
                <a:off x="0" y="2322"/>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94" name="Rectangle 144"/>
              <p:cNvSpPr>
                <a:spLocks noChangeArrowheads="1"/>
              </p:cNvSpPr>
              <p:nvPr/>
            </p:nvSpPr>
            <p:spPr bwMode="auto">
              <a:xfrm>
                <a:off x="0" y="2322"/>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1" name="Group 147"/>
            <p:cNvGrpSpPr>
              <a:grpSpLocks/>
            </p:cNvGrpSpPr>
            <p:nvPr/>
          </p:nvGrpSpPr>
          <p:grpSpPr bwMode="auto">
            <a:xfrm>
              <a:off x="1095" y="1895"/>
              <a:ext cx="1090" cy="162"/>
              <a:chOff x="912" y="2322"/>
              <a:chExt cx="912" cy="403"/>
            </a:xfrm>
          </p:grpSpPr>
          <p:sp>
            <p:nvSpPr>
              <p:cNvPr id="130291" name="Rectangle 28"/>
              <p:cNvSpPr>
                <a:spLocks noChangeArrowheads="1"/>
              </p:cNvSpPr>
              <p:nvPr/>
            </p:nvSpPr>
            <p:spPr bwMode="auto">
              <a:xfrm>
                <a:off x="912" y="2322"/>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1:11</a:t>
                </a:r>
                <a:endParaRPr lang="en-US" altLang="vi-VN" sz="1800">
                  <a:solidFill>
                    <a:srgbClr val="FFFFCC"/>
                  </a:solidFill>
                  <a:cs typeface="Arial" panose="020B0604020202020204" pitchFamily="34" charset="0"/>
                </a:endParaRPr>
              </a:p>
            </p:txBody>
          </p:sp>
          <p:sp>
            <p:nvSpPr>
              <p:cNvPr id="130292" name="Rectangle 146"/>
              <p:cNvSpPr>
                <a:spLocks noChangeArrowheads="1"/>
              </p:cNvSpPr>
              <p:nvPr/>
            </p:nvSpPr>
            <p:spPr bwMode="auto">
              <a:xfrm>
                <a:off x="912" y="2322"/>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2" name="Group 149"/>
            <p:cNvGrpSpPr>
              <a:grpSpLocks/>
            </p:cNvGrpSpPr>
            <p:nvPr/>
          </p:nvGrpSpPr>
          <p:grpSpPr bwMode="auto">
            <a:xfrm>
              <a:off x="2185" y="1895"/>
              <a:ext cx="1091" cy="162"/>
              <a:chOff x="1824" y="2322"/>
              <a:chExt cx="912" cy="403"/>
            </a:xfrm>
          </p:grpSpPr>
          <p:sp>
            <p:nvSpPr>
              <p:cNvPr id="130289" name="Rectangle 29"/>
              <p:cNvSpPr>
                <a:spLocks noChangeArrowheads="1"/>
              </p:cNvSpPr>
              <p:nvPr/>
            </p:nvSpPr>
            <p:spPr bwMode="auto">
              <a:xfrm>
                <a:off x="1824" y="2322"/>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90" name="Rectangle 148"/>
              <p:cNvSpPr>
                <a:spLocks noChangeArrowheads="1"/>
              </p:cNvSpPr>
              <p:nvPr/>
            </p:nvSpPr>
            <p:spPr bwMode="auto">
              <a:xfrm>
                <a:off x="1824" y="2322"/>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3" name="Group 151"/>
            <p:cNvGrpSpPr>
              <a:grpSpLocks/>
            </p:cNvGrpSpPr>
            <p:nvPr/>
          </p:nvGrpSpPr>
          <p:grpSpPr bwMode="auto">
            <a:xfrm>
              <a:off x="3276" y="1895"/>
              <a:ext cx="1090" cy="162"/>
              <a:chOff x="2736" y="2322"/>
              <a:chExt cx="912" cy="403"/>
            </a:xfrm>
          </p:grpSpPr>
          <p:sp>
            <p:nvSpPr>
              <p:cNvPr id="130287" name="Rectangle 30"/>
              <p:cNvSpPr>
                <a:spLocks noChangeArrowheads="1"/>
              </p:cNvSpPr>
              <p:nvPr/>
            </p:nvSpPr>
            <p:spPr bwMode="auto">
              <a:xfrm>
                <a:off x="2736" y="2322"/>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88" name="Rectangle 150"/>
              <p:cNvSpPr>
                <a:spLocks noChangeArrowheads="1"/>
              </p:cNvSpPr>
              <p:nvPr/>
            </p:nvSpPr>
            <p:spPr bwMode="auto">
              <a:xfrm>
                <a:off x="2736" y="2322"/>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4" name="Group 153"/>
            <p:cNvGrpSpPr>
              <a:grpSpLocks/>
            </p:cNvGrpSpPr>
            <p:nvPr/>
          </p:nvGrpSpPr>
          <p:grpSpPr bwMode="auto">
            <a:xfrm>
              <a:off x="4366" y="1895"/>
              <a:ext cx="1389" cy="162"/>
              <a:chOff x="3648" y="2322"/>
              <a:chExt cx="1162" cy="403"/>
            </a:xfrm>
          </p:grpSpPr>
          <p:sp>
            <p:nvSpPr>
              <p:cNvPr id="130285" name="Rectangle 31"/>
              <p:cNvSpPr>
                <a:spLocks noChangeArrowheads="1"/>
              </p:cNvSpPr>
              <p:nvPr/>
            </p:nvSpPr>
            <p:spPr bwMode="auto">
              <a:xfrm>
                <a:off x="3648" y="2322"/>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86" name="Rectangle 152"/>
              <p:cNvSpPr>
                <a:spLocks noChangeArrowheads="1"/>
              </p:cNvSpPr>
              <p:nvPr/>
            </p:nvSpPr>
            <p:spPr bwMode="auto">
              <a:xfrm>
                <a:off x="3648" y="2322"/>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5" name="Group 155"/>
            <p:cNvGrpSpPr>
              <a:grpSpLocks/>
            </p:cNvGrpSpPr>
            <p:nvPr/>
          </p:nvGrpSpPr>
          <p:grpSpPr bwMode="auto">
            <a:xfrm>
              <a:off x="5" y="2057"/>
              <a:ext cx="1090" cy="162"/>
              <a:chOff x="0" y="2725"/>
              <a:chExt cx="912" cy="403"/>
            </a:xfrm>
          </p:grpSpPr>
          <p:sp>
            <p:nvSpPr>
              <p:cNvPr id="130283" name="Rectangle 32"/>
              <p:cNvSpPr>
                <a:spLocks noChangeArrowheads="1"/>
              </p:cNvSpPr>
              <p:nvPr/>
            </p:nvSpPr>
            <p:spPr bwMode="auto">
              <a:xfrm>
                <a:off x="0" y="2725"/>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1:12-14</a:t>
                </a:r>
                <a:endParaRPr lang="en-US" altLang="vi-VN" sz="1800">
                  <a:solidFill>
                    <a:srgbClr val="FFFFCC"/>
                  </a:solidFill>
                  <a:cs typeface="Arial" panose="020B0604020202020204" pitchFamily="34" charset="0"/>
                </a:endParaRPr>
              </a:p>
            </p:txBody>
          </p:sp>
          <p:sp>
            <p:nvSpPr>
              <p:cNvPr id="130284" name="Rectangle 154"/>
              <p:cNvSpPr>
                <a:spLocks noChangeArrowheads="1"/>
              </p:cNvSpPr>
              <p:nvPr/>
            </p:nvSpPr>
            <p:spPr bwMode="auto">
              <a:xfrm>
                <a:off x="0" y="2725"/>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6" name="Group 157"/>
            <p:cNvGrpSpPr>
              <a:grpSpLocks/>
            </p:cNvGrpSpPr>
            <p:nvPr/>
          </p:nvGrpSpPr>
          <p:grpSpPr bwMode="auto">
            <a:xfrm>
              <a:off x="1095" y="2057"/>
              <a:ext cx="1090" cy="162"/>
              <a:chOff x="912" y="2725"/>
              <a:chExt cx="912" cy="403"/>
            </a:xfrm>
          </p:grpSpPr>
          <p:sp>
            <p:nvSpPr>
              <p:cNvPr id="130281" name="Rectangle 33"/>
              <p:cNvSpPr>
                <a:spLocks noChangeArrowheads="1"/>
              </p:cNvSpPr>
              <p:nvPr/>
            </p:nvSpPr>
            <p:spPr bwMode="auto">
              <a:xfrm>
                <a:off x="912" y="2725"/>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82" name="Rectangle 156"/>
              <p:cNvSpPr>
                <a:spLocks noChangeArrowheads="1"/>
              </p:cNvSpPr>
              <p:nvPr/>
            </p:nvSpPr>
            <p:spPr bwMode="auto">
              <a:xfrm>
                <a:off x="912" y="2725"/>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7" name="Group 159"/>
            <p:cNvGrpSpPr>
              <a:grpSpLocks/>
            </p:cNvGrpSpPr>
            <p:nvPr/>
          </p:nvGrpSpPr>
          <p:grpSpPr bwMode="auto">
            <a:xfrm>
              <a:off x="2185" y="2057"/>
              <a:ext cx="1091" cy="162"/>
              <a:chOff x="1824" y="2725"/>
              <a:chExt cx="912" cy="403"/>
            </a:xfrm>
          </p:grpSpPr>
          <p:sp>
            <p:nvSpPr>
              <p:cNvPr id="130279" name="Rectangle 34"/>
              <p:cNvSpPr>
                <a:spLocks noChangeArrowheads="1"/>
              </p:cNvSpPr>
              <p:nvPr/>
            </p:nvSpPr>
            <p:spPr bwMode="auto">
              <a:xfrm>
                <a:off x="1824" y="2725"/>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1:15</a:t>
                </a:r>
                <a:endParaRPr lang="en-US" altLang="vi-VN" sz="1800">
                  <a:solidFill>
                    <a:srgbClr val="FFFFCC"/>
                  </a:solidFill>
                  <a:cs typeface="Arial" panose="020B0604020202020204" pitchFamily="34" charset="0"/>
                </a:endParaRPr>
              </a:p>
            </p:txBody>
          </p:sp>
          <p:sp>
            <p:nvSpPr>
              <p:cNvPr id="130280" name="Rectangle 158"/>
              <p:cNvSpPr>
                <a:spLocks noChangeArrowheads="1"/>
              </p:cNvSpPr>
              <p:nvPr/>
            </p:nvSpPr>
            <p:spPr bwMode="auto">
              <a:xfrm>
                <a:off x="1824" y="2725"/>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8" name="Group 161"/>
            <p:cNvGrpSpPr>
              <a:grpSpLocks/>
            </p:cNvGrpSpPr>
            <p:nvPr/>
          </p:nvGrpSpPr>
          <p:grpSpPr bwMode="auto">
            <a:xfrm>
              <a:off x="3276" y="2057"/>
              <a:ext cx="1090" cy="162"/>
              <a:chOff x="2736" y="2725"/>
              <a:chExt cx="912" cy="403"/>
            </a:xfrm>
          </p:grpSpPr>
          <p:sp>
            <p:nvSpPr>
              <p:cNvPr id="130277" name="Rectangle 35"/>
              <p:cNvSpPr>
                <a:spLocks noChangeArrowheads="1"/>
              </p:cNvSpPr>
              <p:nvPr/>
            </p:nvSpPr>
            <p:spPr bwMode="auto">
              <a:xfrm>
                <a:off x="2736" y="2725"/>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78" name="Rectangle 160"/>
              <p:cNvSpPr>
                <a:spLocks noChangeArrowheads="1"/>
              </p:cNvSpPr>
              <p:nvPr/>
            </p:nvSpPr>
            <p:spPr bwMode="auto">
              <a:xfrm>
                <a:off x="2736" y="2725"/>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79" name="Group 163"/>
            <p:cNvGrpSpPr>
              <a:grpSpLocks/>
            </p:cNvGrpSpPr>
            <p:nvPr/>
          </p:nvGrpSpPr>
          <p:grpSpPr bwMode="auto">
            <a:xfrm>
              <a:off x="4366" y="2057"/>
              <a:ext cx="1389" cy="162"/>
              <a:chOff x="3648" y="2725"/>
              <a:chExt cx="1162" cy="403"/>
            </a:xfrm>
          </p:grpSpPr>
          <p:sp>
            <p:nvSpPr>
              <p:cNvPr id="130275" name="Rectangle 36"/>
              <p:cNvSpPr>
                <a:spLocks noChangeArrowheads="1"/>
              </p:cNvSpPr>
              <p:nvPr/>
            </p:nvSpPr>
            <p:spPr bwMode="auto">
              <a:xfrm>
                <a:off x="3648" y="2725"/>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76" name="Rectangle 162"/>
              <p:cNvSpPr>
                <a:spLocks noChangeArrowheads="1"/>
              </p:cNvSpPr>
              <p:nvPr/>
            </p:nvSpPr>
            <p:spPr bwMode="auto">
              <a:xfrm>
                <a:off x="3648" y="2725"/>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0" name="Group 165"/>
            <p:cNvGrpSpPr>
              <a:grpSpLocks/>
            </p:cNvGrpSpPr>
            <p:nvPr/>
          </p:nvGrpSpPr>
          <p:grpSpPr bwMode="auto">
            <a:xfrm>
              <a:off x="5" y="2219"/>
              <a:ext cx="1090" cy="161"/>
              <a:chOff x="0" y="3128"/>
              <a:chExt cx="912" cy="403"/>
            </a:xfrm>
          </p:grpSpPr>
          <p:sp>
            <p:nvSpPr>
              <p:cNvPr id="130273" name="Rectangle 37"/>
              <p:cNvSpPr>
                <a:spLocks noChangeArrowheads="1"/>
              </p:cNvSpPr>
              <p:nvPr/>
            </p:nvSpPr>
            <p:spPr bwMode="auto">
              <a:xfrm>
                <a:off x="0" y="3128"/>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1:16-2:1</a:t>
                </a:r>
                <a:endParaRPr lang="en-US" altLang="vi-VN" sz="1800">
                  <a:solidFill>
                    <a:srgbClr val="FFFFCC"/>
                  </a:solidFill>
                  <a:cs typeface="Arial" panose="020B0604020202020204" pitchFamily="34" charset="0"/>
                </a:endParaRPr>
              </a:p>
            </p:txBody>
          </p:sp>
          <p:sp>
            <p:nvSpPr>
              <p:cNvPr id="130274" name="Rectangle 164"/>
              <p:cNvSpPr>
                <a:spLocks noChangeArrowheads="1"/>
              </p:cNvSpPr>
              <p:nvPr/>
            </p:nvSpPr>
            <p:spPr bwMode="auto">
              <a:xfrm>
                <a:off x="0" y="3128"/>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1" name="Group 167"/>
            <p:cNvGrpSpPr>
              <a:grpSpLocks/>
            </p:cNvGrpSpPr>
            <p:nvPr/>
          </p:nvGrpSpPr>
          <p:grpSpPr bwMode="auto">
            <a:xfrm>
              <a:off x="1095" y="2219"/>
              <a:ext cx="1090" cy="161"/>
              <a:chOff x="912" y="3128"/>
              <a:chExt cx="912" cy="403"/>
            </a:xfrm>
          </p:grpSpPr>
          <p:sp>
            <p:nvSpPr>
              <p:cNvPr id="130271" name="Rectangle 38"/>
              <p:cNvSpPr>
                <a:spLocks noChangeArrowheads="1"/>
              </p:cNvSpPr>
              <p:nvPr/>
            </p:nvSpPr>
            <p:spPr bwMode="auto">
              <a:xfrm>
                <a:off x="912" y="3128"/>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72" name="Rectangle 166"/>
              <p:cNvSpPr>
                <a:spLocks noChangeArrowheads="1"/>
              </p:cNvSpPr>
              <p:nvPr/>
            </p:nvSpPr>
            <p:spPr bwMode="auto">
              <a:xfrm>
                <a:off x="912" y="3128"/>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2" name="Group 169"/>
            <p:cNvGrpSpPr>
              <a:grpSpLocks/>
            </p:cNvGrpSpPr>
            <p:nvPr/>
          </p:nvGrpSpPr>
          <p:grpSpPr bwMode="auto">
            <a:xfrm>
              <a:off x="2185" y="2219"/>
              <a:ext cx="1091" cy="161"/>
              <a:chOff x="1824" y="3128"/>
              <a:chExt cx="912" cy="403"/>
            </a:xfrm>
          </p:grpSpPr>
          <p:sp>
            <p:nvSpPr>
              <p:cNvPr id="130269" name="Rectangle 39"/>
              <p:cNvSpPr>
                <a:spLocks noChangeArrowheads="1"/>
              </p:cNvSpPr>
              <p:nvPr/>
            </p:nvSpPr>
            <p:spPr bwMode="auto">
              <a:xfrm>
                <a:off x="1824" y="3128"/>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2-2</a:t>
                </a:r>
                <a:endParaRPr lang="en-US" altLang="vi-VN" sz="1800">
                  <a:solidFill>
                    <a:srgbClr val="FFFFCC"/>
                  </a:solidFill>
                  <a:cs typeface="Arial" panose="020B0604020202020204" pitchFamily="34" charset="0"/>
                </a:endParaRPr>
              </a:p>
            </p:txBody>
          </p:sp>
          <p:sp>
            <p:nvSpPr>
              <p:cNvPr id="130270" name="Rectangle 168"/>
              <p:cNvSpPr>
                <a:spLocks noChangeArrowheads="1"/>
              </p:cNvSpPr>
              <p:nvPr/>
            </p:nvSpPr>
            <p:spPr bwMode="auto">
              <a:xfrm>
                <a:off x="1824" y="3128"/>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3" name="Group 171"/>
            <p:cNvGrpSpPr>
              <a:grpSpLocks/>
            </p:cNvGrpSpPr>
            <p:nvPr/>
          </p:nvGrpSpPr>
          <p:grpSpPr bwMode="auto">
            <a:xfrm>
              <a:off x="3276" y="2219"/>
              <a:ext cx="1090" cy="161"/>
              <a:chOff x="2736" y="3128"/>
              <a:chExt cx="912" cy="403"/>
            </a:xfrm>
          </p:grpSpPr>
          <p:sp>
            <p:nvSpPr>
              <p:cNvPr id="130267" name="Rectangle 40"/>
              <p:cNvSpPr>
                <a:spLocks noChangeArrowheads="1"/>
              </p:cNvSpPr>
              <p:nvPr/>
            </p:nvSpPr>
            <p:spPr bwMode="auto">
              <a:xfrm>
                <a:off x="2736" y="3128"/>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68" name="Rectangle 170"/>
              <p:cNvSpPr>
                <a:spLocks noChangeArrowheads="1"/>
              </p:cNvSpPr>
              <p:nvPr/>
            </p:nvSpPr>
            <p:spPr bwMode="auto">
              <a:xfrm>
                <a:off x="2736" y="3128"/>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4" name="Group 173"/>
            <p:cNvGrpSpPr>
              <a:grpSpLocks/>
            </p:cNvGrpSpPr>
            <p:nvPr/>
          </p:nvGrpSpPr>
          <p:grpSpPr bwMode="auto">
            <a:xfrm>
              <a:off x="4366" y="2219"/>
              <a:ext cx="1389" cy="161"/>
              <a:chOff x="3648" y="3128"/>
              <a:chExt cx="1162" cy="403"/>
            </a:xfrm>
          </p:grpSpPr>
          <p:sp>
            <p:nvSpPr>
              <p:cNvPr id="130265" name="Rectangle 41"/>
              <p:cNvSpPr>
                <a:spLocks noChangeArrowheads="1"/>
              </p:cNvSpPr>
              <p:nvPr/>
            </p:nvSpPr>
            <p:spPr bwMode="auto">
              <a:xfrm>
                <a:off x="3648" y="3128"/>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66" name="Rectangle 172"/>
              <p:cNvSpPr>
                <a:spLocks noChangeArrowheads="1"/>
              </p:cNvSpPr>
              <p:nvPr/>
            </p:nvSpPr>
            <p:spPr bwMode="auto">
              <a:xfrm>
                <a:off x="3648" y="3128"/>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5" name="Group 175"/>
            <p:cNvGrpSpPr>
              <a:grpSpLocks/>
            </p:cNvGrpSpPr>
            <p:nvPr/>
          </p:nvGrpSpPr>
          <p:grpSpPr bwMode="auto">
            <a:xfrm>
              <a:off x="5" y="2380"/>
              <a:ext cx="1090" cy="162"/>
              <a:chOff x="0" y="3531"/>
              <a:chExt cx="912" cy="403"/>
            </a:xfrm>
          </p:grpSpPr>
          <p:sp>
            <p:nvSpPr>
              <p:cNvPr id="130263" name="Rectangle 42"/>
              <p:cNvSpPr>
                <a:spLocks noChangeArrowheads="1"/>
              </p:cNvSpPr>
              <p:nvPr/>
            </p:nvSpPr>
            <p:spPr bwMode="auto">
              <a:xfrm>
                <a:off x="0" y="3531"/>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2:3-13</a:t>
                </a:r>
                <a:endParaRPr lang="en-US" altLang="vi-VN" sz="1800">
                  <a:solidFill>
                    <a:srgbClr val="FFFFCC"/>
                  </a:solidFill>
                  <a:cs typeface="Arial" panose="020B0604020202020204" pitchFamily="34" charset="0"/>
                </a:endParaRPr>
              </a:p>
            </p:txBody>
          </p:sp>
          <p:sp>
            <p:nvSpPr>
              <p:cNvPr id="130264" name="Rectangle 174"/>
              <p:cNvSpPr>
                <a:spLocks noChangeArrowheads="1"/>
              </p:cNvSpPr>
              <p:nvPr/>
            </p:nvSpPr>
            <p:spPr bwMode="auto">
              <a:xfrm>
                <a:off x="0" y="3531"/>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6" name="Group 177"/>
            <p:cNvGrpSpPr>
              <a:grpSpLocks/>
            </p:cNvGrpSpPr>
            <p:nvPr/>
          </p:nvGrpSpPr>
          <p:grpSpPr bwMode="auto">
            <a:xfrm>
              <a:off x="1095" y="2380"/>
              <a:ext cx="1090" cy="162"/>
              <a:chOff x="912" y="3531"/>
              <a:chExt cx="912" cy="403"/>
            </a:xfrm>
          </p:grpSpPr>
          <p:sp>
            <p:nvSpPr>
              <p:cNvPr id="130261" name="Rectangle 43"/>
              <p:cNvSpPr>
                <a:spLocks noChangeArrowheads="1"/>
              </p:cNvSpPr>
              <p:nvPr/>
            </p:nvSpPr>
            <p:spPr bwMode="auto">
              <a:xfrm>
                <a:off x="912" y="3531"/>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62" name="Rectangle 176"/>
              <p:cNvSpPr>
                <a:spLocks noChangeArrowheads="1"/>
              </p:cNvSpPr>
              <p:nvPr/>
            </p:nvSpPr>
            <p:spPr bwMode="auto">
              <a:xfrm>
                <a:off x="912" y="3531"/>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7" name="Group 179"/>
            <p:cNvGrpSpPr>
              <a:grpSpLocks/>
            </p:cNvGrpSpPr>
            <p:nvPr/>
          </p:nvGrpSpPr>
          <p:grpSpPr bwMode="auto">
            <a:xfrm>
              <a:off x="2185" y="2380"/>
              <a:ext cx="1091" cy="162"/>
              <a:chOff x="1824" y="3531"/>
              <a:chExt cx="912" cy="403"/>
            </a:xfrm>
          </p:grpSpPr>
          <p:sp>
            <p:nvSpPr>
              <p:cNvPr id="130259" name="Rectangle 44"/>
              <p:cNvSpPr>
                <a:spLocks noChangeArrowheads="1"/>
              </p:cNvSpPr>
              <p:nvPr/>
            </p:nvSpPr>
            <p:spPr bwMode="auto">
              <a:xfrm>
                <a:off x="1824" y="3531"/>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2:14</a:t>
                </a:r>
                <a:endParaRPr lang="en-US" altLang="vi-VN" sz="1800">
                  <a:solidFill>
                    <a:srgbClr val="FFFFCC"/>
                  </a:solidFill>
                  <a:cs typeface="Arial" panose="020B0604020202020204" pitchFamily="34" charset="0"/>
                </a:endParaRPr>
              </a:p>
            </p:txBody>
          </p:sp>
          <p:sp>
            <p:nvSpPr>
              <p:cNvPr id="130260" name="Rectangle 178"/>
              <p:cNvSpPr>
                <a:spLocks noChangeArrowheads="1"/>
              </p:cNvSpPr>
              <p:nvPr/>
            </p:nvSpPr>
            <p:spPr bwMode="auto">
              <a:xfrm>
                <a:off x="1824" y="3531"/>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8" name="Group 181"/>
            <p:cNvGrpSpPr>
              <a:grpSpLocks/>
            </p:cNvGrpSpPr>
            <p:nvPr/>
          </p:nvGrpSpPr>
          <p:grpSpPr bwMode="auto">
            <a:xfrm>
              <a:off x="3276" y="2380"/>
              <a:ext cx="1090" cy="162"/>
              <a:chOff x="2736" y="3531"/>
              <a:chExt cx="912" cy="403"/>
            </a:xfrm>
          </p:grpSpPr>
          <p:sp>
            <p:nvSpPr>
              <p:cNvPr id="130257" name="Rectangle 45"/>
              <p:cNvSpPr>
                <a:spLocks noChangeArrowheads="1"/>
              </p:cNvSpPr>
              <p:nvPr/>
            </p:nvSpPr>
            <p:spPr bwMode="auto">
              <a:xfrm>
                <a:off x="2736" y="3531"/>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58" name="Rectangle 180"/>
              <p:cNvSpPr>
                <a:spLocks noChangeArrowheads="1"/>
              </p:cNvSpPr>
              <p:nvPr/>
            </p:nvSpPr>
            <p:spPr bwMode="auto">
              <a:xfrm>
                <a:off x="2736" y="3531"/>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89" name="Group 183"/>
            <p:cNvGrpSpPr>
              <a:grpSpLocks/>
            </p:cNvGrpSpPr>
            <p:nvPr/>
          </p:nvGrpSpPr>
          <p:grpSpPr bwMode="auto">
            <a:xfrm>
              <a:off x="4366" y="2380"/>
              <a:ext cx="1389" cy="162"/>
              <a:chOff x="3648" y="3531"/>
              <a:chExt cx="1162" cy="403"/>
            </a:xfrm>
          </p:grpSpPr>
          <p:sp>
            <p:nvSpPr>
              <p:cNvPr id="130255" name="Rectangle 46"/>
              <p:cNvSpPr>
                <a:spLocks noChangeArrowheads="1"/>
              </p:cNvSpPr>
              <p:nvPr/>
            </p:nvSpPr>
            <p:spPr bwMode="auto">
              <a:xfrm>
                <a:off x="3648" y="3531"/>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56" name="Rectangle 182"/>
              <p:cNvSpPr>
                <a:spLocks noChangeArrowheads="1"/>
              </p:cNvSpPr>
              <p:nvPr/>
            </p:nvSpPr>
            <p:spPr bwMode="auto">
              <a:xfrm>
                <a:off x="3648" y="3531"/>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0" name="Group 185"/>
            <p:cNvGrpSpPr>
              <a:grpSpLocks/>
            </p:cNvGrpSpPr>
            <p:nvPr/>
          </p:nvGrpSpPr>
          <p:grpSpPr bwMode="auto">
            <a:xfrm>
              <a:off x="5" y="2542"/>
              <a:ext cx="1090" cy="162"/>
              <a:chOff x="0" y="3934"/>
              <a:chExt cx="912" cy="403"/>
            </a:xfrm>
          </p:grpSpPr>
          <p:sp>
            <p:nvSpPr>
              <p:cNvPr id="130253" name="Rectangle 47"/>
              <p:cNvSpPr>
                <a:spLocks noChangeArrowheads="1"/>
              </p:cNvSpPr>
              <p:nvPr/>
            </p:nvSpPr>
            <p:spPr bwMode="auto">
              <a:xfrm>
                <a:off x="0" y="3934"/>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2:15-3:11</a:t>
                </a:r>
                <a:endParaRPr lang="en-US" altLang="vi-VN" sz="1800">
                  <a:solidFill>
                    <a:srgbClr val="FFFFCC"/>
                  </a:solidFill>
                  <a:cs typeface="Arial" panose="020B0604020202020204" pitchFamily="34" charset="0"/>
                </a:endParaRPr>
              </a:p>
            </p:txBody>
          </p:sp>
          <p:sp>
            <p:nvSpPr>
              <p:cNvPr id="130254" name="Rectangle 184"/>
              <p:cNvSpPr>
                <a:spLocks noChangeArrowheads="1"/>
              </p:cNvSpPr>
              <p:nvPr/>
            </p:nvSpPr>
            <p:spPr bwMode="auto">
              <a:xfrm>
                <a:off x="0" y="3934"/>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1" name="Group 187"/>
            <p:cNvGrpSpPr>
              <a:grpSpLocks/>
            </p:cNvGrpSpPr>
            <p:nvPr/>
          </p:nvGrpSpPr>
          <p:grpSpPr bwMode="auto">
            <a:xfrm>
              <a:off x="1095" y="2542"/>
              <a:ext cx="1090" cy="162"/>
              <a:chOff x="912" y="3934"/>
              <a:chExt cx="912" cy="403"/>
            </a:xfrm>
          </p:grpSpPr>
          <p:sp>
            <p:nvSpPr>
              <p:cNvPr id="130251" name="Rectangle 48"/>
              <p:cNvSpPr>
                <a:spLocks noChangeArrowheads="1"/>
              </p:cNvSpPr>
              <p:nvPr/>
            </p:nvSpPr>
            <p:spPr bwMode="auto">
              <a:xfrm>
                <a:off x="912" y="3934"/>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52" name="Rectangle 186"/>
              <p:cNvSpPr>
                <a:spLocks noChangeArrowheads="1"/>
              </p:cNvSpPr>
              <p:nvPr/>
            </p:nvSpPr>
            <p:spPr bwMode="auto">
              <a:xfrm>
                <a:off x="912" y="3934"/>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2" name="Group 189"/>
            <p:cNvGrpSpPr>
              <a:grpSpLocks/>
            </p:cNvGrpSpPr>
            <p:nvPr/>
          </p:nvGrpSpPr>
          <p:grpSpPr bwMode="auto">
            <a:xfrm>
              <a:off x="2185" y="2542"/>
              <a:ext cx="1091" cy="162"/>
              <a:chOff x="1824" y="3934"/>
              <a:chExt cx="912" cy="403"/>
            </a:xfrm>
          </p:grpSpPr>
          <p:sp>
            <p:nvSpPr>
              <p:cNvPr id="130249" name="Rectangle 49"/>
              <p:cNvSpPr>
                <a:spLocks noChangeArrowheads="1"/>
              </p:cNvSpPr>
              <p:nvPr/>
            </p:nvSpPr>
            <p:spPr bwMode="auto">
              <a:xfrm>
                <a:off x="1824" y="3934"/>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4:1-15</a:t>
                </a:r>
                <a:endParaRPr lang="en-US" altLang="vi-VN" sz="1800">
                  <a:solidFill>
                    <a:srgbClr val="FFFFCC"/>
                  </a:solidFill>
                  <a:cs typeface="Arial" panose="020B0604020202020204" pitchFamily="34" charset="0"/>
                </a:endParaRPr>
              </a:p>
            </p:txBody>
          </p:sp>
          <p:sp>
            <p:nvSpPr>
              <p:cNvPr id="130250" name="Rectangle 188"/>
              <p:cNvSpPr>
                <a:spLocks noChangeArrowheads="1"/>
              </p:cNvSpPr>
              <p:nvPr/>
            </p:nvSpPr>
            <p:spPr bwMode="auto">
              <a:xfrm>
                <a:off x="1824" y="3934"/>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3" name="Group 191"/>
            <p:cNvGrpSpPr>
              <a:grpSpLocks/>
            </p:cNvGrpSpPr>
            <p:nvPr/>
          </p:nvGrpSpPr>
          <p:grpSpPr bwMode="auto">
            <a:xfrm>
              <a:off x="3276" y="2542"/>
              <a:ext cx="1090" cy="162"/>
              <a:chOff x="2736" y="3934"/>
              <a:chExt cx="912" cy="403"/>
            </a:xfrm>
          </p:grpSpPr>
          <p:sp>
            <p:nvSpPr>
              <p:cNvPr id="130247" name="Rectangle 50"/>
              <p:cNvSpPr>
                <a:spLocks noChangeArrowheads="1"/>
              </p:cNvSpPr>
              <p:nvPr/>
            </p:nvSpPr>
            <p:spPr bwMode="auto">
              <a:xfrm>
                <a:off x="2736" y="3934"/>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48" name="Rectangle 190"/>
              <p:cNvSpPr>
                <a:spLocks noChangeArrowheads="1"/>
              </p:cNvSpPr>
              <p:nvPr/>
            </p:nvSpPr>
            <p:spPr bwMode="auto">
              <a:xfrm>
                <a:off x="2736" y="3934"/>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4" name="Group 193"/>
            <p:cNvGrpSpPr>
              <a:grpSpLocks/>
            </p:cNvGrpSpPr>
            <p:nvPr/>
          </p:nvGrpSpPr>
          <p:grpSpPr bwMode="auto">
            <a:xfrm>
              <a:off x="4366" y="2542"/>
              <a:ext cx="1389" cy="162"/>
              <a:chOff x="3648" y="3934"/>
              <a:chExt cx="1162" cy="403"/>
            </a:xfrm>
          </p:grpSpPr>
          <p:sp>
            <p:nvSpPr>
              <p:cNvPr id="130245" name="Rectangle 51"/>
              <p:cNvSpPr>
                <a:spLocks noChangeArrowheads="1"/>
              </p:cNvSpPr>
              <p:nvPr/>
            </p:nvSpPr>
            <p:spPr bwMode="auto">
              <a:xfrm>
                <a:off x="3648" y="3934"/>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46" name="Rectangle 192"/>
              <p:cNvSpPr>
                <a:spLocks noChangeArrowheads="1"/>
              </p:cNvSpPr>
              <p:nvPr/>
            </p:nvSpPr>
            <p:spPr bwMode="auto">
              <a:xfrm>
                <a:off x="3648" y="3934"/>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5" name="Group 195"/>
            <p:cNvGrpSpPr>
              <a:grpSpLocks/>
            </p:cNvGrpSpPr>
            <p:nvPr/>
          </p:nvGrpSpPr>
          <p:grpSpPr bwMode="auto">
            <a:xfrm>
              <a:off x="5" y="2704"/>
              <a:ext cx="1090" cy="161"/>
              <a:chOff x="0" y="4337"/>
              <a:chExt cx="912" cy="403"/>
            </a:xfrm>
          </p:grpSpPr>
          <p:sp>
            <p:nvSpPr>
              <p:cNvPr id="130243" name="Rectangle 52"/>
              <p:cNvSpPr>
                <a:spLocks noChangeArrowheads="1"/>
              </p:cNvSpPr>
              <p:nvPr/>
            </p:nvSpPr>
            <p:spPr bwMode="auto">
              <a:xfrm>
                <a:off x="0" y="4337"/>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4:16</a:t>
                </a:r>
                <a:endParaRPr lang="en-US" altLang="vi-VN" sz="1800">
                  <a:solidFill>
                    <a:srgbClr val="FFFFCC"/>
                  </a:solidFill>
                  <a:cs typeface="Arial" panose="020B0604020202020204" pitchFamily="34" charset="0"/>
                </a:endParaRPr>
              </a:p>
            </p:txBody>
          </p:sp>
          <p:sp>
            <p:nvSpPr>
              <p:cNvPr id="130244" name="Rectangle 194"/>
              <p:cNvSpPr>
                <a:spLocks noChangeArrowheads="1"/>
              </p:cNvSpPr>
              <p:nvPr/>
            </p:nvSpPr>
            <p:spPr bwMode="auto">
              <a:xfrm>
                <a:off x="0" y="4337"/>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6" name="Group 197"/>
            <p:cNvGrpSpPr>
              <a:grpSpLocks/>
            </p:cNvGrpSpPr>
            <p:nvPr/>
          </p:nvGrpSpPr>
          <p:grpSpPr bwMode="auto">
            <a:xfrm>
              <a:off x="1095" y="2704"/>
              <a:ext cx="1090" cy="161"/>
              <a:chOff x="912" y="4337"/>
              <a:chExt cx="912" cy="403"/>
            </a:xfrm>
          </p:grpSpPr>
          <p:sp>
            <p:nvSpPr>
              <p:cNvPr id="130241" name="Rectangle 53"/>
              <p:cNvSpPr>
                <a:spLocks noChangeArrowheads="1"/>
              </p:cNvSpPr>
              <p:nvPr/>
            </p:nvSpPr>
            <p:spPr bwMode="auto">
              <a:xfrm>
                <a:off x="912" y="4337"/>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42" name="Rectangle 196"/>
              <p:cNvSpPr>
                <a:spLocks noChangeArrowheads="1"/>
              </p:cNvSpPr>
              <p:nvPr/>
            </p:nvSpPr>
            <p:spPr bwMode="auto">
              <a:xfrm>
                <a:off x="912" y="4337"/>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7" name="Group 199"/>
            <p:cNvGrpSpPr>
              <a:grpSpLocks/>
            </p:cNvGrpSpPr>
            <p:nvPr/>
          </p:nvGrpSpPr>
          <p:grpSpPr bwMode="auto">
            <a:xfrm>
              <a:off x="2185" y="2704"/>
              <a:ext cx="1091" cy="161"/>
              <a:chOff x="1824" y="4337"/>
              <a:chExt cx="912" cy="403"/>
            </a:xfrm>
          </p:grpSpPr>
          <p:sp>
            <p:nvSpPr>
              <p:cNvPr id="130239" name="Rectangle 54"/>
              <p:cNvSpPr>
                <a:spLocks noChangeArrowheads="1"/>
              </p:cNvSpPr>
              <p:nvPr/>
            </p:nvSpPr>
            <p:spPr bwMode="auto">
              <a:xfrm>
                <a:off x="1824" y="4337"/>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5:1a-d</a:t>
                </a:r>
                <a:endParaRPr lang="en-US" altLang="vi-VN" sz="1800">
                  <a:solidFill>
                    <a:srgbClr val="FFFFCC"/>
                  </a:solidFill>
                  <a:cs typeface="Arial" panose="020B0604020202020204" pitchFamily="34" charset="0"/>
                </a:endParaRPr>
              </a:p>
            </p:txBody>
          </p:sp>
          <p:sp>
            <p:nvSpPr>
              <p:cNvPr id="130240" name="Rectangle 198"/>
              <p:cNvSpPr>
                <a:spLocks noChangeArrowheads="1"/>
              </p:cNvSpPr>
              <p:nvPr/>
            </p:nvSpPr>
            <p:spPr bwMode="auto">
              <a:xfrm>
                <a:off x="1824" y="4337"/>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8" name="Group 201"/>
            <p:cNvGrpSpPr>
              <a:grpSpLocks/>
            </p:cNvGrpSpPr>
            <p:nvPr/>
          </p:nvGrpSpPr>
          <p:grpSpPr bwMode="auto">
            <a:xfrm>
              <a:off x="3276" y="2704"/>
              <a:ext cx="1090" cy="161"/>
              <a:chOff x="2736" y="4337"/>
              <a:chExt cx="912" cy="403"/>
            </a:xfrm>
          </p:grpSpPr>
          <p:sp>
            <p:nvSpPr>
              <p:cNvPr id="130237" name="Rectangle 55"/>
              <p:cNvSpPr>
                <a:spLocks noChangeArrowheads="1"/>
              </p:cNvSpPr>
              <p:nvPr/>
            </p:nvSpPr>
            <p:spPr bwMode="auto">
              <a:xfrm>
                <a:off x="2736" y="4337"/>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5:1e</a:t>
                </a:r>
                <a:endParaRPr lang="en-US" altLang="vi-VN" sz="1800">
                  <a:solidFill>
                    <a:srgbClr val="FFFFCC"/>
                  </a:solidFill>
                  <a:cs typeface="Arial" panose="020B0604020202020204" pitchFamily="34" charset="0"/>
                </a:endParaRPr>
              </a:p>
            </p:txBody>
          </p:sp>
          <p:sp>
            <p:nvSpPr>
              <p:cNvPr id="130238" name="Rectangle 200"/>
              <p:cNvSpPr>
                <a:spLocks noChangeArrowheads="1"/>
              </p:cNvSpPr>
              <p:nvPr/>
            </p:nvSpPr>
            <p:spPr bwMode="auto">
              <a:xfrm>
                <a:off x="2736" y="4337"/>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099" name="Group 203"/>
            <p:cNvGrpSpPr>
              <a:grpSpLocks/>
            </p:cNvGrpSpPr>
            <p:nvPr/>
          </p:nvGrpSpPr>
          <p:grpSpPr bwMode="auto">
            <a:xfrm>
              <a:off x="4366" y="2704"/>
              <a:ext cx="1389" cy="161"/>
              <a:chOff x="3648" y="4337"/>
              <a:chExt cx="1162" cy="403"/>
            </a:xfrm>
          </p:grpSpPr>
          <p:sp>
            <p:nvSpPr>
              <p:cNvPr id="130235" name="Rectangle 56"/>
              <p:cNvSpPr>
                <a:spLocks noChangeArrowheads="1"/>
              </p:cNvSpPr>
              <p:nvPr/>
            </p:nvSpPr>
            <p:spPr bwMode="auto">
              <a:xfrm>
                <a:off x="3648" y="4337"/>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36" name="Rectangle 202"/>
              <p:cNvSpPr>
                <a:spLocks noChangeArrowheads="1"/>
              </p:cNvSpPr>
              <p:nvPr/>
            </p:nvSpPr>
            <p:spPr bwMode="auto">
              <a:xfrm>
                <a:off x="3648" y="4337"/>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0" name="Group 205"/>
            <p:cNvGrpSpPr>
              <a:grpSpLocks/>
            </p:cNvGrpSpPr>
            <p:nvPr/>
          </p:nvGrpSpPr>
          <p:grpSpPr bwMode="auto">
            <a:xfrm>
              <a:off x="5" y="2865"/>
              <a:ext cx="1090" cy="162"/>
              <a:chOff x="0" y="4740"/>
              <a:chExt cx="912" cy="403"/>
            </a:xfrm>
          </p:grpSpPr>
          <p:sp>
            <p:nvSpPr>
              <p:cNvPr id="130233" name="Rectangle 57"/>
              <p:cNvSpPr>
                <a:spLocks noChangeArrowheads="1"/>
              </p:cNvSpPr>
              <p:nvPr/>
            </p:nvSpPr>
            <p:spPr bwMode="auto">
              <a:xfrm>
                <a:off x="0" y="4740"/>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5:2-8</a:t>
                </a:r>
                <a:endParaRPr lang="en-US" altLang="vi-VN" sz="1800">
                  <a:solidFill>
                    <a:srgbClr val="FFFFCC"/>
                  </a:solidFill>
                  <a:cs typeface="Arial" panose="020B0604020202020204" pitchFamily="34" charset="0"/>
                </a:endParaRPr>
              </a:p>
            </p:txBody>
          </p:sp>
          <p:sp>
            <p:nvSpPr>
              <p:cNvPr id="130234" name="Rectangle 204"/>
              <p:cNvSpPr>
                <a:spLocks noChangeArrowheads="1"/>
              </p:cNvSpPr>
              <p:nvPr/>
            </p:nvSpPr>
            <p:spPr bwMode="auto">
              <a:xfrm>
                <a:off x="0" y="4740"/>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1" name="Group 207"/>
            <p:cNvGrpSpPr>
              <a:grpSpLocks/>
            </p:cNvGrpSpPr>
            <p:nvPr/>
          </p:nvGrpSpPr>
          <p:grpSpPr bwMode="auto">
            <a:xfrm>
              <a:off x="1095" y="2865"/>
              <a:ext cx="1090" cy="162"/>
              <a:chOff x="912" y="4740"/>
              <a:chExt cx="912" cy="403"/>
            </a:xfrm>
          </p:grpSpPr>
          <p:sp>
            <p:nvSpPr>
              <p:cNvPr id="130231" name="Rectangle 58"/>
              <p:cNvSpPr>
                <a:spLocks noChangeArrowheads="1"/>
              </p:cNvSpPr>
              <p:nvPr/>
            </p:nvSpPr>
            <p:spPr bwMode="auto">
              <a:xfrm>
                <a:off x="912" y="4740"/>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5:9</a:t>
                </a:r>
                <a:endParaRPr lang="en-US" altLang="vi-VN" sz="1800">
                  <a:solidFill>
                    <a:srgbClr val="FFFFCC"/>
                  </a:solidFill>
                  <a:cs typeface="Arial" panose="020B0604020202020204" pitchFamily="34" charset="0"/>
                </a:endParaRPr>
              </a:p>
            </p:txBody>
          </p:sp>
          <p:sp>
            <p:nvSpPr>
              <p:cNvPr id="130232" name="Rectangle 206"/>
              <p:cNvSpPr>
                <a:spLocks noChangeArrowheads="1"/>
              </p:cNvSpPr>
              <p:nvPr/>
            </p:nvSpPr>
            <p:spPr bwMode="auto">
              <a:xfrm>
                <a:off x="912" y="4740"/>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2" name="Group 209"/>
            <p:cNvGrpSpPr>
              <a:grpSpLocks/>
            </p:cNvGrpSpPr>
            <p:nvPr/>
          </p:nvGrpSpPr>
          <p:grpSpPr bwMode="auto">
            <a:xfrm>
              <a:off x="2185" y="2865"/>
              <a:ext cx="1091" cy="162"/>
              <a:chOff x="1824" y="4740"/>
              <a:chExt cx="912" cy="403"/>
            </a:xfrm>
          </p:grpSpPr>
          <p:sp>
            <p:nvSpPr>
              <p:cNvPr id="130229" name="Rectangle 59"/>
              <p:cNvSpPr>
                <a:spLocks noChangeArrowheads="1"/>
              </p:cNvSpPr>
              <p:nvPr/>
            </p:nvSpPr>
            <p:spPr bwMode="auto">
              <a:xfrm>
                <a:off x="1824" y="4740"/>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30" name="Rectangle 208"/>
              <p:cNvSpPr>
                <a:spLocks noChangeArrowheads="1"/>
              </p:cNvSpPr>
              <p:nvPr/>
            </p:nvSpPr>
            <p:spPr bwMode="auto">
              <a:xfrm>
                <a:off x="1824" y="4740"/>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3" name="Group 211"/>
            <p:cNvGrpSpPr>
              <a:grpSpLocks/>
            </p:cNvGrpSpPr>
            <p:nvPr/>
          </p:nvGrpSpPr>
          <p:grpSpPr bwMode="auto">
            <a:xfrm>
              <a:off x="3276" y="2865"/>
              <a:ext cx="1090" cy="162"/>
              <a:chOff x="2736" y="4740"/>
              <a:chExt cx="912" cy="403"/>
            </a:xfrm>
          </p:grpSpPr>
          <p:sp>
            <p:nvSpPr>
              <p:cNvPr id="130227" name="Rectangle 60"/>
              <p:cNvSpPr>
                <a:spLocks noChangeArrowheads="1"/>
              </p:cNvSpPr>
              <p:nvPr/>
            </p:nvSpPr>
            <p:spPr bwMode="auto">
              <a:xfrm>
                <a:off x="2736" y="4740"/>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28" name="Rectangle 210"/>
              <p:cNvSpPr>
                <a:spLocks noChangeArrowheads="1"/>
              </p:cNvSpPr>
              <p:nvPr/>
            </p:nvSpPr>
            <p:spPr bwMode="auto">
              <a:xfrm>
                <a:off x="2736" y="4740"/>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4" name="Group 213"/>
            <p:cNvGrpSpPr>
              <a:grpSpLocks/>
            </p:cNvGrpSpPr>
            <p:nvPr/>
          </p:nvGrpSpPr>
          <p:grpSpPr bwMode="auto">
            <a:xfrm>
              <a:off x="4366" y="2865"/>
              <a:ext cx="1389" cy="162"/>
              <a:chOff x="3648" y="4740"/>
              <a:chExt cx="1162" cy="403"/>
            </a:xfrm>
          </p:grpSpPr>
          <p:sp>
            <p:nvSpPr>
              <p:cNvPr id="130225" name="Rectangle 61"/>
              <p:cNvSpPr>
                <a:spLocks noChangeArrowheads="1"/>
              </p:cNvSpPr>
              <p:nvPr/>
            </p:nvSpPr>
            <p:spPr bwMode="auto">
              <a:xfrm>
                <a:off x="3648" y="4740"/>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26" name="Rectangle 212"/>
              <p:cNvSpPr>
                <a:spLocks noChangeArrowheads="1"/>
              </p:cNvSpPr>
              <p:nvPr/>
            </p:nvSpPr>
            <p:spPr bwMode="auto">
              <a:xfrm>
                <a:off x="3648" y="4740"/>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5" name="Group 215"/>
            <p:cNvGrpSpPr>
              <a:grpSpLocks/>
            </p:cNvGrpSpPr>
            <p:nvPr/>
          </p:nvGrpSpPr>
          <p:grpSpPr bwMode="auto">
            <a:xfrm>
              <a:off x="5" y="3027"/>
              <a:ext cx="1090" cy="161"/>
              <a:chOff x="0" y="5143"/>
              <a:chExt cx="912" cy="403"/>
            </a:xfrm>
          </p:grpSpPr>
          <p:sp>
            <p:nvSpPr>
              <p:cNvPr id="130223" name="Rectangle 62"/>
              <p:cNvSpPr>
                <a:spLocks noChangeArrowheads="1"/>
              </p:cNvSpPr>
              <p:nvPr/>
            </p:nvSpPr>
            <p:spPr bwMode="auto">
              <a:xfrm>
                <a:off x="0" y="5143"/>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5:10-16</a:t>
                </a:r>
                <a:endParaRPr lang="en-US" altLang="vi-VN" sz="1800">
                  <a:solidFill>
                    <a:srgbClr val="FFFFCC"/>
                  </a:solidFill>
                  <a:cs typeface="Arial" panose="020B0604020202020204" pitchFamily="34" charset="0"/>
                </a:endParaRPr>
              </a:p>
            </p:txBody>
          </p:sp>
          <p:sp>
            <p:nvSpPr>
              <p:cNvPr id="130224" name="Rectangle 214"/>
              <p:cNvSpPr>
                <a:spLocks noChangeArrowheads="1"/>
              </p:cNvSpPr>
              <p:nvPr/>
            </p:nvSpPr>
            <p:spPr bwMode="auto">
              <a:xfrm>
                <a:off x="0" y="5143"/>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6" name="Group 217"/>
            <p:cNvGrpSpPr>
              <a:grpSpLocks/>
            </p:cNvGrpSpPr>
            <p:nvPr/>
          </p:nvGrpSpPr>
          <p:grpSpPr bwMode="auto">
            <a:xfrm>
              <a:off x="1095" y="3027"/>
              <a:ext cx="1090" cy="161"/>
              <a:chOff x="912" y="5143"/>
              <a:chExt cx="912" cy="403"/>
            </a:xfrm>
          </p:grpSpPr>
          <p:sp>
            <p:nvSpPr>
              <p:cNvPr id="130221" name="Rectangle 63"/>
              <p:cNvSpPr>
                <a:spLocks noChangeArrowheads="1"/>
              </p:cNvSpPr>
              <p:nvPr/>
            </p:nvSpPr>
            <p:spPr bwMode="auto">
              <a:xfrm>
                <a:off x="912" y="5143"/>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6:1</a:t>
                </a:r>
                <a:endParaRPr lang="en-US" altLang="vi-VN" sz="1800">
                  <a:solidFill>
                    <a:srgbClr val="FFFFCC"/>
                  </a:solidFill>
                  <a:cs typeface="Arial" panose="020B0604020202020204" pitchFamily="34" charset="0"/>
                </a:endParaRPr>
              </a:p>
            </p:txBody>
          </p:sp>
          <p:sp>
            <p:nvSpPr>
              <p:cNvPr id="130222" name="Rectangle 216"/>
              <p:cNvSpPr>
                <a:spLocks noChangeArrowheads="1"/>
              </p:cNvSpPr>
              <p:nvPr/>
            </p:nvSpPr>
            <p:spPr bwMode="auto">
              <a:xfrm>
                <a:off x="912" y="5143"/>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7" name="Group 219"/>
            <p:cNvGrpSpPr>
              <a:grpSpLocks/>
            </p:cNvGrpSpPr>
            <p:nvPr/>
          </p:nvGrpSpPr>
          <p:grpSpPr bwMode="auto">
            <a:xfrm>
              <a:off x="2185" y="3027"/>
              <a:ext cx="1091" cy="161"/>
              <a:chOff x="1824" y="5143"/>
              <a:chExt cx="912" cy="403"/>
            </a:xfrm>
          </p:grpSpPr>
          <p:sp>
            <p:nvSpPr>
              <p:cNvPr id="130219" name="Rectangle 64"/>
              <p:cNvSpPr>
                <a:spLocks noChangeArrowheads="1"/>
              </p:cNvSpPr>
              <p:nvPr/>
            </p:nvSpPr>
            <p:spPr bwMode="auto">
              <a:xfrm>
                <a:off x="1824" y="5143"/>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20" name="Rectangle 218"/>
              <p:cNvSpPr>
                <a:spLocks noChangeArrowheads="1"/>
              </p:cNvSpPr>
              <p:nvPr/>
            </p:nvSpPr>
            <p:spPr bwMode="auto">
              <a:xfrm>
                <a:off x="1824" y="5143"/>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8" name="Group 221"/>
            <p:cNvGrpSpPr>
              <a:grpSpLocks/>
            </p:cNvGrpSpPr>
            <p:nvPr/>
          </p:nvGrpSpPr>
          <p:grpSpPr bwMode="auto">
            <a:xfrm>
              <a:off x="3276" y="3027"/>
              <a:ext cx="1090" cy="161"/>
              <a:chOff x="2736" y="5143"/>
              <a:chExt cx="912" cy="403"/>
            </a:xfrm>
          </p:grpSpPr>
          <p:sp>
            <p:nvSpPr>
              <p:cNvPr id="130217" name="Rectangle 65"/>
              <p:cNvSpPr>
                <a:spLocks noChangeArrowheads="1"/>
              </p:cNvSpPr>
              <p:nvPr/>
            </p:nvSpPr>
            <p:spPr bwMode="auto">
              <a:xfrm>
                <a:off x="2736" y="5143"/>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18" name="Rectangle 220"/>
              <p:cNvSpPr>
                <a:spLocks noChangeArrowheads="1"/>
              </p:cNvSpPr>
              <p:nvPr/>
            </p:nvSpPr>
            <p:spPr bwMode="auto">
              <a:xfrm>
                <a:off x="2736" y="5143"/>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09" name="Group 223"/>
            <p:cNvGrpSpPr>
              <a:grpSpLocks/>
            </p:cNvGrpSpPr>
            <p:nvPr/>
          </p:nvGrpSpPr>
          <p:grpSpPr bwMode="auto">
            <a:xfrm>
              <a:off x="4366" y="3027"/>
              <a:ext cx="1389" cy="161"/>
              <a:chOff x="3648" y="5143"/>
              <a:chExt cx="1162" cy="403"/>
            </a:xfrm>
          </p:grpSpPr>
          <p:sp>
            <p:nvSpPr>
              <p:cNvPr id="130215" name="Rectangle 66"/>
              <p:cNvSpPr>
                <a:spLocks noChangeArrowheads="1"/>
              </p:cNvSpPr>
              <p:nvPr/>
            </p:nvSpPr>
            <p:spPr bwMode="auto">
              <a:xfrm>
                <a:off x="3648" y="5143"/>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16" name="Rectangle 222"/>
              <p:cNvSpPr>
                <a:spLocks noChangeArrowheads="1"/>
              </p:cNvSpPr>
              <p:nvPr/>
            </p:nvSpPr>
            <p:spPr bwMode="auto">
              <a:xfrm>
                <a:off x="3648" y="5143"/>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0" name="Group 225"/>
            <p:cNvGrpSpPr>
              <a:grpSpLocks/>
            </p:cNvGrpSpPr>
            <p:nvPr/>
          </p:nvGrpSpPr>
          <p:grpSpPr bwMode="auto">
            <a:xfrm>
              <a:off x="5" y="3188"/>
              <a:ext cx="1090" cy="162"/>
              <a:chOff x="0" y="5546"/>
              <a:chExt cx="912" cy="403"/>
            </a:xfrm>
          </p:grpSpPr>
          <p:sp>
            <p:nvSpPr>
              <p:cNvPr id="130213" name="Rectangle 67"/>
              <p:cNvSpPr>
                <a:spLocks noChangeArrowheads="1"/>
              </p:cNvSpPr>
              <p:nvPr/>
            </p:nvSpPr>
            <p:spPr bwMode="auto">
              <a:xfrm>
                <a:off x="0" y="5546"/>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6:2-3</a:t>
                </a:r>
                <a:endParaRPr lang="en-US" altLang="vi-VN" sz="1800">
                  <a:solidFill>
                    <a:srgbClr val="FFFFCC"/>
                  </a:solidFill>
                  <a:cs typeface="Arial" panose="020B0604020202020204" pitchFamily="34" charset="0"/>
                </a:endParaRPr>
              </a:p>
            </p:txBody>
          </p:sp>
          <p:sp>
            <p:nvSpPr>
              <p:cNvPr id="130214" name="Rectangle 224"/>
              <p:cNvSpPr>
                <a:spLocks noChangeArrowheads="1"/>
              </p:cNvSpPr>
              <p:nvPr/>
            </p:nvSpPr>
            <p:spPr bwMode="auto">
              <a:xfrm>
                <a:off x="0" y="5546"/>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1" name="Group 227"/>
            <p:cNvGrpSpPr>
              <a:grpSpLocks/>
            </p:cNvGrpSpPr>
            <p:nvPr/>
          </p:nvGrpSpPr>
          <p:grpSpPr bwMode="auto">
            <a:xfrm>
              <a:off x="1095" y="3188"/>
              <a:ext cx="1090" cy="162"/>
              <a:chOff x="912" y="5546"/>
              <a:chExt cx="912" cy="403"/>
            </a:xfrm>
          </p:grpSpPr>
          <p:sp>
            <p:nvSpPr>
              <p:cNvPr id="130211" name="Rectangle 68"/>
              <p:cNvSpPr>
                <a:spLocks noChangeArrowheads="1"/>
              </p:cNvSpPr>
              <p:nvPr/>
            </p:nvSpPr>
            <p:spPr bwMode="auto">
              <a:xfrm>
                <a:off x="912" y="5546"/>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12" name="Rectangle 226"/>
              <p:cNvSpPr>
                <a:spLocks noChangeArrowheads="1"/>
              </p:cNvSpPr>
              <p:nvPr/>
            </p:nvSpPr>
            <p:spPr bwMode="auto">
              <a:xfrm>
                <a:off x="912" y="5546"/>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2" name="Group 229"/>
            <p:cNvGrpSpPr>
              <a:grpSpLocks/>
            </p:cNvGrpSpPr>
            <p:nvPr/>
          </p:nvGrpSpPr>
          <p:grpSpPr bwMode="auto">
            <a:xfrm>
              <a:off x="2185" y="3188"/>
              <a:ext cx="1091" cy="162"/>
              <a:chOff x="1824" y="5546"/>
              <a:chExt cx="912" cy="403"/>
            </a:xfrm>
          </p:grpSpPr>
          <p:sp>
            <p:nvSpPr>
              <p:cNvPr id="130209" name="Rectangle 69"/>
              <p:cNvSpPr>
                <a:spLocks noChangeArrowheads="1"/>
              </p:cNvSpPr>
              <p:nvPr/>
            </p:nvSpPr>
            <p:spPr bwMode="auto">
              <a:xfrm>
                <a:off x="1824" y="5546"/>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6:4-9</a:t>
                </a:r>
                <a:endParaRPr lang="en-US" altLang="vi-VN" sz="1800">
                  <a:solidFill>
                    <a:srgbClr val="FFFFCC"/>
                  </a:solidFill>
                  <a:cs typeface="Arial" panose="020B0604020202020204" pitchFamily="34" charset="0"/>
                </a:endParaRPr>
              </a:p>
            </p:txBody>
          </p:sp>
          <p:sp>
            <p:nvSpPr>
              <p:cNvPr id="130210" name="Rectangle 228"/>
              <p:cNvSpPr>
                <a:spLocks noChangeArrowheads="1"/>
              </p:cNvSpPr>
              <p:nvPr/>
            </p:nvSpPr>
            <p:spPr bwMode="auto">
              <a:xfrm>
                <a:off x="1824" y="5546"/>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3" name="Group 231"/>
            <p:cNvGrpSpPr>
              <a:grpSpLocks/>
            </p:cNvGrpSpPr>
            <p:nvPr/>
          </p:nvGrpSpPr>
          <p:grpSpPr bwMode="auto">
            <a:xfrm>
              <a:off x="3276" y="3188"/>
              <a:ext cx="1090" cy="162"/>
              <a:chOff x="2736" y="5546"/>
              <a:chExt cx="912" cy="403"/>
            </a:xfrm>
          </p:grpSpPr>
          <p:sp>
            <p:nvSpPr>
              <p:cNvPr id="130207" name="Rectangle 70"/>
              <p:cNvSpPr>
                <a:spLocks noChangeArrowheads="1"/>
              </p:cNvSpPr>
              <p:nvPr/>
            </p:nvSpPr>
            <p:spPr bwMode="auto">
              <a:xfrm>
                <a:off x="2736" y="5546"/>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08" name="Rectangle 230"/>
              <p:cNvSpPr>
                <a:spLocks noChangeArrowheads="1"/>
              </p:cNvSpPr>
              <p:nvPr/>
            </p:nvSpPr>
            <p:spPr bwMode="auto">
              <a:xfrm>
                <a:off x="2736" y="5546"/>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4" name="Group 233"/>
            <p:cNvGrpSpPr>
              <a:grpSpLocks/>
            </p:cNvGrpSpPr>
            <p:nvPr/>
          </p:nvGrpSpPr>
          <p:grpSpPr bwMode="auto">
            <a:xfrm>
              <a:off x="4366" y="3188"/>
              <a:ext cx="1389" cy="162"/>
              <a:chOff x="3648" y="5546"/>
              <a:chExt cx="1162" cy="403"/>
            </a:xfrm>
          </p:grpSpPr>
          <p:sp>
            <p:nvSpPr>
              <p:cNvPr id="130205" name="Rectangle 71"/>
              <p:cNvSpPr>
                <a:spLocks noChangeArrowheads="1"/>
              </p:cNvSpPr>
              <p:nvPr/>
            </p:nvSpPr>
            <p:spPr bwMode="auto">
              <a:xfrm>
                <a:off x="3648" y="5546"/>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06" name="Rectangle 232"/>
              <p:cNvSpPr>
                <a:spLocks noChangeArrowheads="1"/>
              </p:cNvSpPr>
              <p:nvPr/>
            </p:nvSpPr>
            <p:spPr bwMode="auto">
              <a:xfrm>
                <a:off x="3648" y="5546"/>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5" name="Group 235"/>
            <p:cNvGrpSpPr>
              <a:grpSpLocks/>
            </p:cNvGrpSpPr>
            <p:nvPr/>
          </p:nvGrpSpPr>
          <p:grpSpPr bwMode="auto">
            <a:xfrm>
              <a:off x="5" y="3350"/>
              <a:ext cx="1090" cy="162"/>
              <a:chOff x="0" y="5949"/>
              <a:chExt cx="912" cy="403"/>
            </a:xfrm>
          </p:grpSpPr>
          <p:sp>
            <p:nvSpPr>
              <p:cNvPr id="130203" name="Rectangle 72"/>
              <p:cNvSpPr>
                <a:spLocks noChangeArrowheads="1"/>
              </p:cNvSpPr>
              <p:nvPr/>
            </p:nvSpPr>
            <p:spPr bwMode="auto">
              <a:xfrm>
                <a:off x="0" y="5949"/>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04" name="Rectangle 234"/>
              <p:cNvSpPr>
                <a:spLocks noChangeArrowheads="1"/>
              </p:cNvSpPr>
              <p:nvPr/>
            </p:nvSpPr>
            <p:spPr bwMode="auto">
              <a:xfrm>
                <a:off x="0" y="5949"/>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6" name="Group 237"/>
            <p:cNvGrpSpPr>
              <a:grpSpLocks/>
            </p:cNvGrpSpPr>
            <p:nvPr/>
          </p:nvGrpSpPr>
          <p:grpSpPr bwMode="auto">
            <a:xfrm>
              <a:off x="1095" y="3350"/>
              <a:ext cx="1090" cy="162"/>
              <a:chOff x="912" y="5949"/>
              <a:chExt cx="912" cy="403"/>
            </a:xfrm>
          </p:grpSpPr>
          <p:sp>
            <p:nvSpPr>
              <p:cNvPr id="130201" name="Rectangle 73"/>
              <p:cNvSpPr>
                <a:spLocks noChangeArrowheads="1"/>
              </p:cNvSpPr>
              <p:nvPr/>
            </p:nvSpPr>
            <p:spPr bwMode="auto">
              <a:xfrm>
                <a:off x="912" y="5949"/>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6:10</a:t>
                </a:r>
                <a:endParaRPr lang="en-US" altLang="vi-VN" sz="1800">
                  <a:solidFill>
                    <a:srgbClr val="FFFFCC"/>
                  </a:solidFill>
                  <a:cs typeface="Arial" panose="020B0604020202020204" pitchFamily="34" charset="0"/>
                </a:endParaRPr>
              </a:p>
            </p:txBody>
          </p:sp>
          <p:sp>
            <p:nvSpPr>
              <p:cNvPr id="130202" name="Rectangle 236"/>
              <p:cNvSpPr>
                <a:spLocks noChangeArrowheads="1"/>
              </p:cNvSpPr>
              <p:nvPr/>
            </p:nvSpPr>
            <p:spPr bwMode="auto">
              <a:xfrm>
                <a:off x="912" y="5949"/>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7" name="Group 239"/>
            <p:cNvGrpSpPr>
              <a:grpSpLocks/>
            </p:cNvGrpSpPr>
            <p:nvPr/>
          </p:nvGrpSpPr>
          <p:grpSpPr bwMode="auto">
            <a:xfrm>
              <a:off x="2185" y="3350"/>
              <a:ext cx="1091" cy="162"/>
              <a:chOff x="1824" y="5949"/>
              <a:chExt cx="912" cy="403"/>
            </a:xfrm>
          </p:grpSpPr>
          <p:sp>
            <p:nvSpPr>
              <p:cNvPr id="130199" name="Rectangle 74"/>
              <p:cNvSpPr>
                <a:spLocks noChangeArrowheads="1"/>
              </p:cNvSpPr>
              <p:nvPr/>
            </p:nvSpPr>
            <p:spPr bwMode="auto">
              <a:xfrm>
                <a:off x="1824" y="5949"/>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200" name="Rectangle 238"/>
              <p:cNvSpPr>
                <a:spLocks noChangeArrowheads="1"/>
              </p:cNvSpPr>
              <p:nvPr/>
            </p:nvSpPr>
            <p:spPr bwMode="auto">
              <a:xfrm>
                <a:off x="1824" y="5949"/>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8" name="Group 241"/>
            <p:cNvGrpSpPr>
              <a:grpSpLocks/>
            </p:cNvGrpSpPr>
            <p:nvPr/>
          </p:nvGrpSpPr>
          <p:grpSpPr bwMode="auto">
            <a:xfrm>
              <a:off x="3276" y="3350"/>
              <a:ext cx="1090" cy="162"/>
              <a:chOff x="2736" y="5949"/>
              <a:chExt cx="912" cy="403"/>
            </a:xfrm>
          </p:grpSpPr>
          <p:sp>
            <p:nvSpPr>
              <p:cNvPr id="130197" name="Rectangle 75"/>
              <p:cNvSpPr>
                <a:spLocks noChangeArrowheads="1"/>
              </p:cNvSpPr>
              <p:nvPr/>
            </p:nvSpPr>
            <p:spPr bwMode="auto">
              <a:xfrm>
                <a:off x="2736" y="5949"/>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98" name="Rectangle 240"/>
              <p:cNvSpPr>
                <a:spLocks noChangeArrowheads="1"/>
              </p:cNvSpPr>
              <p:nvPr/>
            </p:nvSpPr>
            <p:spPr bwMode="auto">
              <a:xfrm>
                <a:off x="2736" y="5949"/>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19" name="Group 243"/>
            <p:cNvGrpSpPr>
              <a:grpSpLocks/>
            </p:cNvGrpSpPr>
            <p:nvPr/>
          </p:nvGrpSpPr>
          <p:grpSpPr bwMode="auto">
            <a:xfrm>
              <a:off x="4366" y="3350"/>
              <a:ext cx="1389" cy="162"/>
              <a:chOff x="3648" y="5949"/>
              <a:chExt cx="1162" cy="403"/>
            </a:xfrm>
          </p:grpSpPr>
          <p:sp>
            <p:nvSpPr>
              <p:cNvPr id="130195" name="Rectangle 76"/>
              <p:cNvSpPr>
                <a:spLocks noChangeArrowheads="1"/>
              </p:cNvSpPr>
              <p:nvPr/>
            </p:nvSpPr>
            <p:spPr bwMode="auto">
              <a:xfrm>
                <a:off x="3648" y="5949"/>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96" name="Rectangle 242"/>
              <p:cNvSpPr>
                <a:spLocks noChangeArrowheads="1"/>
              </p:cNvSpPr>
              <p:nvPr/>
            </p:nvSpPr>
            <p:spPr bwMode="auto">
              <a:xfrm>
                <a:off x="3648" y="5949"/>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0" name="Group 245"/>
            <p:cNvGrpSpPr>
              <a:grpSpLocks/>
            </p:cNvGrpSpPr>
            <p:nvPr/>
          </p:nvGrpSpPr>
          <p:grpSpPr bwMode="auto">
            <a:xfrm>
              <a:off x="5" y="3512"/>
              <a:ext cx="1090" cy="161"/>
              <a:chOff x="0" y="6352"/>
              <a:chExt cx="912" cy="403"/>
            </a:xfrm>
          </p:grpSpPr>
          <p:sp>
            <p:nvSpPr>
              <p:cNvPr id="130193" name="Rectangle 77"/>
              <p:cNvSpPr>
                <a:spLocks noChangeArrowheads="1"/>
              </p:cNvSpPr>
              <p:nvPr/>
            </p:nvSpPr>
            <p:spPr bwMode="auto">
              <a:xfrm>
                <a:off x="0" y="6352"/>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6:11-12</a:t>
                </a:r>
                <a:endParaRPr lang="en-US" altLang="vi-VN" sz="1800">
                  <a:solidFill>
                    <a:srgbClr val="FFFFCC"/>
                  </a:solidFill>
                  <a:cs typeface="Arial" panose="020B0604020202020204" pitchFamily="34" charset="0"/>
                </a:endParaRPr>
              </a:p>
            </p:txBody>
          </p:sp>
          <p:sp>
            <p:nvSpPr>
              <p:cNvPr id="130194" name="Rectangle 244"/>
              <p:cNvSpPr>
                <a:spLocks noChangeArrowheads="1"/>
              </p:cNvSpPr>
              <p:nvPr/>
            </p:nvSpPr>
            <p:spPr bwMode="auto">
              <a:xfrm>
                <a:off x="0" y="6352"/>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1" name="Group 247"/>
            <p:cNvGrpSpPr>
              <a:grpSpLocks/>
            </p:cNvGrpSpPr>
            <p:nvPr/>
          </p:nvGrpSpPr>
          <p:grpSpPr bwMode="auto">
            <a:xfrm>
              <a:off x="1095" y="3512"/>
              <a:ext cx="1090" cy="161"/>
              <a:chOff x="912" y="6352"/>
              <a:chExt cx="912" cy="403"/>
            </a:xfrm>
          </p:grpSpPr>
          <p:sp>
            <p:nvSpPr>
              <p:cNvPr id="130191" name="Rectangle 78"/>
              <p:cNvSpPr>
                <a:spLocks noChangeArrowheads="1"/>
              </p:cNvSpPr>
              <p:nvPr/>
            </p:nvSpPr>
            <p:spPr bwMode="auto">
              <a:xfrm>
                <a:off x="912" y="6352"/>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6:13a</a:t>
                </a:r>
                <a:endParaRPr lang="en-US" altLang="vi-VN" sz="1800">
                  <a:solidFill>
                    <a:srgbClr val="FFFFCC"/>
                  </a:solidFill>
                  <a:cs typeface="Arial" panose="020B0604020202020204" pitchFamily="34" charset="0"/>
                </a:endParaRPr>
              </a:p>
            </p:txBody>
          </p:sp>
          <p:sp>
            <p:nvSpPr>
              <p:cNvPr id="130192" name="Rectangle 246"/>
              <p:cNvSpPr>
                <a:spLocks noChangeArrowheads="1"/>
              </p:cNvSpPr>
              <p:nvPr/>
            </p:nvSpPr>
            <p:spPr bwMode="auto">
              <a:xfrm>
                <a:off x="912" y="6352"/>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2" name="Group 249"/>
            <p:cNvGrpSpPr>
              <a:grpSpLocks/>
            </p:cNvGrpSpPr>
            <p:nvPr/>
          </p:nvGrpSpPr>
          <p:grpSpPr bwMode="auto">
            <a:xfrm>
              <a:off x="2185" y="3512"/>
              <a:ext cx="1091" cy="161"/>
              <a:chOff x="1824" y="6352"/>
              <a:chExt cx="912" cy="403"/>
            </a:xfrm>
          </p:grpSpPr>
          <p:sp>
            <p:nvSpPr>
              <p:cNvPr id="130189" name="Rectangle 79"/>
              <p:cNvSpPr>
                <a:spLocks noChangeArrowheads="1"/>
              </p:cNvSpPr>
              <p:nvPr/>
            </p:nvSpPr>
            <p:spPr bwMode="auto">
              <a:xfrm>
                <a:off x="1824" y="6352"/>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6:13b-7:9a</a:t>
                </a:r>
                <a:endParaRPr lang="en-US" altLang="vi-VN" sz="1800">
                  <a:solidFill>
                    <a:srgbClr val="FFFFCC"/>
                  </a:solidFill>
                  <a:cs typeface="Arial" panose="020B0604020202020204" pitchFamily="34" charset="0"/>
                </a:endParaRPr>
              </a:p>
            </p:txBody>
          </p:sp>
          <p:sp>
            <p:nvSpPr>
              <p:cNvPr id="130190" name="Rectangle 248"/>
              <p:cNvSpPr>
                <a:spLocks noChangeArrowheads="1"/>
              </p:cNvSpPr>
              <p:nvPr/>
            </p:nvSpPr>
            <p:spPr bwMode="auto">
              <a:xfrm>
                <a:off x="1824" y="6352"/>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3" name="Group 251"/>
            <p:cNvGrpSpPr>
              <a:grpSpLocks/>
            </p:cNvGrpSpPr>
            <p:nvPr/>
          </p:nvGrpSpPr>
          <p:grpSpPr bwMode="auto">
            <a:xfrm>
              <a:off x="3276" y="3512"/>
              <a:ext cx="1090" cy="161"/>
              <a:chOff x="2736" y="6352"/>
              <a:chExt cx="912" cy="403"/>
            </a:xfrm>
          </p:grpSpPr>
          <p:sp>
            <p:nvSpPr>
              <p:cNvPr id="130187" name="Rectangle 80"/>
              <p:cNvSpPr>
                <a:spLocks noChangeArrowheads="1"/>
              </p:cNvSpPr>
              <p:nvPr/>
            </p:nvSpPr>
            <p:spPr bwMode="auto">
              <a:xfrm>
                <a:off x="2736" y="6352"/>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88" name="Rectangle 250"/>
              <p:cNvSpPr>
                <a:spLocks noChangeArrowheads="1"/>
              </p:cNvSpPr>
              <p:nvPr/>
            </p:nvSpPr>
            <p:spPr bwMode="auto">
              <a:xfrm>
                <a:off x="2736" y="6352"/>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4" name="Group 253"/>
            <p:cNvGrpSpPr>
              <a:grpSpLocks/>
            </p:cNvGrpSpPr>
            <p:nvPr/>
          </p:nvGrpSpPr>
          <p:grpSpPr bwMode="auto">
            <a:xfrm>
              <a:off x="4366" y="3512"/>
              <a:ext cx="1389" cy="161"/>
              <a:chOff x="3648" y="6352"/>
              <a:chExt cx="1162" cy="403"/>
            </a:xfrm>
          </p:grpSpPr>
          <p:sp>
            <p:nvSpPr>
              <p:cNvPr id="130185" name="Rectangle 81"/>
              <p:cNvSpPr>
                <a:spLocks noChangeArrowheads="1"/>
              </p:cNvSpPr>
              <p:nvPr/>
            </p:nvSpPr>
            <p:spPr bwMode="auto">
              <a:xfrm>
                <a:off x="3648" y="6352"/>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86" name="Rectangle 252"/>
              <p:cNvSpPr>
                <a:spLocks noChangeArrowheads="1"/>
              </p:cNvSpPr>
              <p:nvPr/>
            </p:nvSpPr>
            <p:spPr bwMode="auto">
              <a:xfrm>
                <a:off x="3648" y="6352"/>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5" name="Group 255"/>
            <p:cNvGrpSpPr>
              <a:grpSpLocks/>
            </p:cNvGrpSpPr>
            <p:nvPr/>
          </p:nvGrpSpPr>
          <p:grpSpPr bwMode="auto">
            <a:xfrm>
              <a:off x="5" y="3673"/>
              <a:ext cx="1090" cy="162"/>
              <a:chOff x="0" y="6755"/>
              <a:chExt cx="912" cy="403"/>
            </a:xfrm>
          </p:grpSpPr>
          <p:sp>
            <p:nvSpPr>
              <p:cNvPr id="130183" name="Rectangle 82"/>
              <p:cNvSpPr>
                <a:spLocks noChangeArrowheads="1"/>
              </p:cNvSpPr>
              <p:nvPr/>
            </p:nvSpPr>
            <p:spPr bwMode="auto">
              <a:xfrm>
                <a:off x="0" y="6755"/>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7:9b-8:4</a:t>
                </a:r>
                <a:endParaRPr lang="en-US" altLang="vi-VN" sz="1800">
                  <a:solidFill>
                    <a:srgbClr val="FFFFCC"/>
                  </a:solidFill>
                  <a:cs typeface="Arial" panose="020B0604020202020204" pitchFamily="34" charset="0"/>
                </a:endParaRPr>
              </a:p>
            </p:txBody>
          </p:sp>
          <p:sp>
            <p:nvSpPr>
              <p:cNvPr id="130184" name="Rectangle 254"/>
              <p:cNvSpPr>
                <a:spLocks noChangeArrowheads="1"/>
              </p:cNvSpPr>
              <p:nvPr/>
            </p:nvSpPr>
            <p:spPr bwMode="auto">
              <a:xfrm>
                <a:off x="0" y="6755"/>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6" name="Group 257"/>
            <p:cNvGrpSpPr>
              <a:grpSpLocks/>
            </p:cNvGrpSpPr>
            <p:nvPr/>
          </p:nvGrpSpPr>
          <p:grpSpPr bwMode="auto">
            <a:xfrm>
              <a:off x="1095" y="3673"/>
              <a:ext cx="1090" cy="162"/>
              <a:chOff x="912" y="6755"/>
              <a:chExt cx="912" cy="403"/>
            </a:xfrm>
          </p:grpSpPr>
          <p:sp>
            <p:nvSpPr>
              <p:cNvPr id="130181" name="Rectangle 83"/>
              <p:cNvSpPr>
                <a:spLocks noChangeArrowheads="1"/>
              </p:cNvSpPr>
              <p:nvPr/>
            </p:nvSpPr>
            <p:spPr bwMode="auto">
              <a:xfrm>
                <a:off x="912" y="6755"/>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8:5a</a:t>
                </a:r>
                <a:endParaRPr lang="en-US" altLang="vi-VN" sz="1800">
                  <a:solidFill>
                    <a:srgbClr val="FFFFCC"/>
                  </a:solidFill>
                  <a:cs typeface="Arial" panose="020B0604020202020204" pitchFamily="34" charset="0"/>
                </a:endParaRPr>
              </a:p>
            </p:txBody>
          </p:sp>
          <p:sp>
            <p:nvSpPr>
              <p:cNvPr id="130182" name="Rectangle 256"/>
              <p:cNvSpPr>
                <a:spLocks noChangeArrowheads="1"/>
              </p:cNvSpPr>
              <p:nvPr/>
            </p:nvSpPr>
            <p:spPr bwMode="auto">
              <a:xfrm>
                <a:off x="912" y="6755"/>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7" name="Group 259"/>
            <p:cNvGrpSpPr>
              <a:grpSpLocks/>
            </p:cNvGrpSpPr>
            <p:nvPr/>
          </p:nvGrpSpPr>
          <p:grpSpPr bwMode="auto">
            <a:xfrm>
              <a:off x="2185" y="3673"/>
              <a:ext cx="1091" cy="162"/>
              <a:chOff x="1824" y="6755"/>
              <a:chExt cx="912" cy="403"/>
            </a:xfrm>
          </p:grpSpPr>
          <p:sp>
            <p:nvSpPr>
              <p:cNvPr id="130179" name="Rectangle 84"/>
              <p:cNvSpPr>
                <a:spLocks noChangeArrowheads="1"/>
              </p:cNvSpPr>
              <p:nvPr/>
            </p:nvSpPr>
            <p:spPr bwMode="auto">
              <a:xfrm>
                <a:off x="1824" y="6755"/>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80" name="Rectangle 258"/>
              <p:cNvSpPr>
                <a:spLocks noChangeArrowheads="1"/>
              </p:cNvSpPr>
              <p:nvPr/>
            </p:nvSpPr>
            <p:spPr bwMode="auto">
              <a:xfrm>
                <a:off x="1824" y="6755"/>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8" name="Group 261"/>
            <p:cNvGrpSpPr>
              <a:grpSpLocks/>
            </p:cNvGrpSpPr>
            <p:nvPr/>
          </p:nvGrpSpPr>
          <p:grpSpPr bwMode="auto">
            <a:xfrm>
              <a:off x="3276" y="3673"/>
              <a:ext cx="1090" cy="162"/>
              <a:chOff x="2736" y="6755"/>
              <a:chExt cx="912" cy="403"/>
            </a:xfrm>
          </p:grpSpPr>
          <p:sp>
            <p:nvSpPr>
              <p:cNvPr id="130177" name="Rectangle 85"/>
              <p:cNvSpPr>
                <a:spLocks noChangeArrowheads="1"/>
              </p:cNvSpPr>
              <p:nvPr/>
            </p:nvSpPr>
            <p:spPr bwMode="auto">
              <a:xfrm>
                <a:off x="2736" y="6755"/>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78" name="Rectangle 260"/>
              <p:cNvSpPr>
                <a:spLocks noChangeArrowheads="1"/>
              </p:cNvSpPr>
              <p:nvPr/>
            </p:nvSpPr>
            <p:spPr bwMode="auto">
              <a:xfrm>
                <a:off x="2736" y="6755"/>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29" name="Group 263"/>
            <p:cNvGrpSpPr>
              <a:grpSpLocks/>
            </p:cNvGrpSpPr>
            <p:nvPr/>
          </p:nvGrpSpPr>
          <p:grpSpPr bwMode="auto">
            <a:xfrm>
              <a:off x="4366" y="3673"/>
              <a:ext cx="1389" cy="162"/>
              <a:chOff x="3648" y="6755"/>
              <a:chExt cx="1162" cy="403"/>
            </a:xfrm>
          </p:grpSpPr>
          <p:sp>
            <p:nvSpPr>
              <p:cNvPr id="130175" name="Rectangle 86"/>
              <p:cNvSpPr>
                <a:spLocks noChangeArrowheads="1"/>
              </p:cNvSpPr>
              <p:nvPr/>
            </p:nvSpPr>
            <p:spPr bwMode="auto">
              <a:xfrm>
                <a:off x="3648" y="6755"/>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76" name="Rectangle 262"/>
              <p:cNvSpPr>
                <a:spLocks noChangeArrowheads="1"/>
              </p:cNvSpPr>
              <p:nvPr/>
            </p:nvSpPr>
            <p:spPr bwMode="auto">
              <a:xfrm>
                <a:off x="3648" y="6755"/>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0" name="Group 265"/>
            <p:cNvGrpSpPr>
              <a:grpSpLocks/>
            </p:cNvGrpSpPr>
            <p:nvPr/>
          </p:nvGrpSpPr>
          <p:grpSpPr bwMode="auto">
            <a:xfrm>
              <a:off x="5" y="3835"/>
              <a:ext cx="1090" cy="162"/>
              <a:chOff x="0" y="7158"/>
              <a:chExt cx="912" cy="403"/>
            </a:xfrm>
          </p:grpSpPr>
          <p:sp>
            <p:nvSpPr>
              <p:cNvPr id="130173" name="Rectangle 87"/>
              <p:cNvSpPr>
                <a:spLocks noChangeArrowheads="1"/>
              </p:cNvSpPr>
              <p:nvPr/>
            </p:nvSpPr>
            <p:spPr bwMode="auto">
              <a:xfrm>
                <a:off x="0" y="7158"/>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8:5b-7</a:t>
                </a:r>
                <a:endParaRPr lang="en-US" altLang="vi-VN" sz="1800">
                  <a:solidFill>
                    <a:srgbClr val="FFFFCC"/>
                  </a:solidFill>
                  <a:cs typeface="Arial" panose="020B0604020202020204" pitchFamily="34" charset="0"/>
                </a:endParaRPr>
              </a:p>
            </p:txBody>
          </p:sp>
          <p:sp>
            <p:nvSpPr>
              <p:cNvPr id="130174" name="Rectangle 264"/>
              <p:cNvSpPr>
                <a:spLocks noChangeArrowheads="1"/>
              </p:cNvSpPr>
              <p:nvPr/>
            </p:nvSpPr>
            <p:spPr bwMode="auto">
              <a:xfrm>
                <a:off x="0" y="7158"/>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1" name="Group 267"/>
            <p:cNvGrpSpPr>
              <a:grpSpLocks/>
            </p:cNvGrpSpPr>
            <p:nvPr/>
          </p:nvGrpSpPr>
          <p:grpSpPr bwMode="auto">
            <a:xfrm>
              <a:off x="1095" y="3835"/>
              <a:ext cx="1090" cy="162"/>
              <a:chOff x="912" y="7158"/>
              <a:chExt cx="912" cy="403"/>
            </a:xfrm>
          </p:grpSpPr>
          <p:sp>
            <p:nvSpPr>
              <p:cNvPr id="130171" name="Rectangle 88"/>
              <p:cNvSpPr>
                <a:spLocks noChangeArrowheads="1"/>
              </p:cNvSpPr>
              <p:nvPr/>
            </p:nvSpPr>
            <p:spPr bwMode="auto">
              <a:xfrm>
                <a:off x="912" y="7158"/>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72" name="Rectangle 266"/>
              <p:cNvSpPr>
                <a:spLocks noChangeArrowheads="1"/>
              </p:cNvSpPr>
              <p:nvPr/>
            </p:nvSpPr>
            <p:spPr bwMode="auto">
              <a:xfrm>
                <a:off x="912" y="7158"/>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2" name="Group 269"/>
            <p:cNvGrpSpPr>
              <a:grpSpLocks/>
            </p:cNvGrpSpPr>
            <p:nvPr/>
          </p:nvGrpSpPr>
          <p:grpSpPr bwMode="auto">
            <a:xfrm>
              <a:off x="2185" y="3835"/>
              <a:ext cx="1091" cy="162"/>
              <a:chOff x="1824" y="7158"/>
              <a:chExt cx="912" cy="403"/>
            </a:xfrm>
          </p:grpSpPr>
          <p:sp>
            <p:nvSpPr>
              <p:cNvPr id="130169" name="Rectangle 89"/>
              <p:cNvSpPr>
                <a:spLocks noChangeArrowheads="1"/>
              </p:cNvSpPr>
              <p:nvPr/>
            </p:nvSpPr>
            <p:spPr bwMode="auto">
              <a:xfrm>
                <a:off x="1824" y="7158"/>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70" name="Rectangle 268"/>
              <p:cNvSpPr>
                <a:spLocks noChangeArrowheads="1"/>
              </p:cNvSpPr>
              <p:nvPr/>
            </p:nvSpPr>
            <p:spPr bwMode="auto">
              <a:xfrm>
                <a:off x="1824" y="7158"/>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3" name="Group 271"/>
            <p:cNvGrpSpPr>
              <a:grpSpLocks/>
            </p:cNvGrpSpPr>
            <p:nvPr/>
          </p:nvGrpSpPr>
          <p:grpSpPr bwMode="auto">
            <a:xfrm>
              <a:off x="3276" y="3835"/>
              <a:ext cx="1090" cy="162"/>
              <a:chOff x="2736" y="7158"/>
              <a:chExt cx="912" cy="403"/>
            </a:xfrm>
          </p:grpSpPr>
          <p:sp>
            <p:nvSpPr>
              <p:cNvPr id="130167" name="Rectangle 90"/>
              <p:cNvSpPr>
                <a:spLocks noChangeArrowheads="1"/>
              </p:cNvSpPr>
              <p:nvPr/>
            </p:nvSpPr>
            <p:spPr bwMode="auto">
              <a:xfrm>
                <a:off x="2736" y="7158"/>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68" name="Rectangle 270"/>
              <p:cNvSpPr>
                <a:spLocks noChangeArrowheads="1"/>
              </p:cNvSpPr>
              <p:nvPr/>
            </p:nvSpPr>
            <p:spPr bwMode="auto">
              <a:xfrm>
                <a:off x="2736" y="7158"/>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4" name="Group 273"/>
            <p:cNvGrpSpPr>
              <a:grpSpLocks/>
            </p:cNvGrpSpPr>
            <p:nvPr/>
          </p:nvGrpSpPr>
          <p:grpSpPr bwMode="auto">
            <a:xfrm>
              <a:off x="4366" y="3835"/>
              <a:ext cx="1389" cy="162"/>
              <a:chOff x="3648" y="7158"/>
              <a:chExt cx="1162" cy="403"/>
            </a:xfrm>
          </p:grpSpPr>
          <p:sp>
            <p:nvSpPr>
              <p:cNvPr id="130165" name="Rectangle 91"/>
              <p:cNvSpPr>
                <a:spLocks noChangeArrowheads="1"/>
              </p:cNvSpPr>
              <p:nvPr/>
            </p:nvSpPr>
            <p:spPr bwMode="auto">
              <a:xfrm>
                <a:off x="3648" y="7158"/>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8:8-9</a:t>
                </a:r>
                <a:endParaRPr lang="en-US" altLang="vi-VN" sz="1800">
                  <a:solidFill>
                    <a:srgbClr val="FFFFCC"/>
                  </a:solidFill>
                  <a:cs typeface="Arial" panose="020B0604020202020204" pitchFamily="34" charset="0"/>
                </a:endParaRPr>
              </a:p>
            </p:txBody>
          </p:sp>
          <p:sp>
            <p:nvSpPr>
              <p:cNvPr id="130166" name="Rectangle 272"/>
              <p:cNvSpPr>
                <a:spLocks noChangeArrowheads="1"/>
              </p:cNvSpPr>
              <p:nvPr/>
            </p:nvSpPr>
            <p:spPr bwMode="auto">
              <a:xfrm>
                <a:off x="3648" y="7158"/>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5" name="Group 275"/>
            <p:cNvGrpSpPr>
              <a:grpSpLocks/>
            </p:cNvGrpSpPr>
            <p:nvPr/>
          </p:nvGrpSpPr>
          <p:grpSpPr bwMode="auto">
            <a:xfrm>
              <a:off x="5" y="3997"/>
              <a:ext cx="1090" cy="161"/>
              <a:chOff x="0" y="7561"/>
              <a:chExt cx="912" cy="403"/>
            </a:xfrm>
          </p:grpSpPr>
          <p:sp>
            <p:nvSpPr>
              <p:cNvPr id="130163" name="Rectangle 92"/>
              <p:cNvSpPr>
                <a:spLocks noChangeArrowheads="1"/>
              </p:cNvSpPr>
              <p:nvPr/>
            </p:nvSpPr>
            <p:spPr bwMode="auto">
              <a:xfrm>
                <a:off x="0" y="7561"/>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8:10-12</a:t>
                </a:r>
                <a:endParaRPr lang="en-US" altLang="vi-VN" sz="1800">
                  <a:solidFill>
                    <a:srgbClr val="FFFFCC"/>
                  </a:solidFill>
                  <a:cs typeface="Arial" panose="020B0604020202020204" pitchFamily="34" charset="0"/>
                </a:endParaRPr>
              </a:p>
            </p:txBody>
          </p:sp>
          <p:sp>
            <p:nvSpPr>
              <p:cNvPr id="130164" name="Rectangle 274"/>
              <p:cNvSpPr>
                <a:spLocks noChangeArrowheads="1"/>
              </p:cNvSpPr>
              <p:nvPr/>
            </p:nvSpPr>
            <p:spPr bwMode="auto">
              <a:xfrm>
                <a:off x="0" y="7561"/>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6" name="Group 277"/>
            <p:cNvGrpSpPr>
              <a:grpSpLocks/>
            </p:cNvGrpSpPr>
            <p:nvPr/>
          </p:nvGrpSpPr>
          <p:grpSpPr bwMode="auto">
            <a:xfrm>
              <a:off x="1095" y="3997"/>
              <a:ext cx="1090" cy="161"/>
              <a:chOff x="912" y="7561"/>
              <a:chExt cx="912" cy="403"/>
            </a:xfrm>
          </p:grpSpPr>
          <p:sp>
            <p:nvSpPr>
              <p:cNvPr id="130161" name="Rectangle 93"/>
              <p:cNvSpPr>
                <a:spLocks noChangeArrowheads="1"/>
              </p:cNvSpPr>
              <p:nvPr/>
            </p:nvSpPr>
            <p:spPr bwMode="auto">
              <a:xfrm>
                <a:off x="912" y="7561"/>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62" name="Rectangle 276"/>
              <p:cNvSpPr>
                <a:spLocks noChangeArrowheads="1"/>
              </p:cNvSpPr>
              <p:nvPr/>
            </p:nvSpPr>
            <p:spPr bwMode="auto">
              <a:xfrm>
                <a:off x="912" y="7561"/>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7" name="Group 279"/>
            <p:cNvGrpSpPr>
              <a:grpSpLocks/>
            </p:cNvGrpSpPr>
            <p:nvPr/>
          </p:nvGrpSpPr>
          <p:grpSpPr bwMode="auto">
            <a:xfrm>
              <a:off x="2185" y="3997"/>
              <a:ext cx="1091" cy="161"/>
              <a:chOff x="1824" y="7561"/>
              <a:chExt cx="912" cy="403"/>
            </a:xfrm>
          </p:grpSpPr>
          <p:sp>
            <p:nvSpPr>
              <p:cNvPr id="130159" name="Rectangle 94"/>
              <p:cNvSpPr>
                <a:spLocks noChangeArrowheads="1"/>
              </p:cNvSpPr>
              <p:nvPr/>
            </p:nvSpPr>
            <p:spPr bwMode="auto">
              <a:xfrm>
                <a:off x="1824" y="7561"/>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8:13</a:t>
                </a:r>
                <a:endParaRPr lang="en-US" altLang="vi-VN" sz="1800">
                  <a:solidFill>
                    <a:srgbClr val="FFFFCC"/>
                  </a:solidFill>
                  <a:cs typeface="Arial" panose="020B0604020202020204" pitchFamily="34" charset="0"/>
                </a:endParaRPr>
              </a:p>
            </p:txBody>
          </p:sp>
          <p:sp>
            <p:nvSpPr>
              <p:cNvPr id="130160" name="Rectangle 278"/>
              <p:cNvSpPr>
                <a:spLocks noChangeArrowheads="1"/>
              </p:cNvSpPr>
              <p:nvPr/>
            </p:nvSpPr>
            <p:spPr bwMode="auto">
              <a:xfrm>
                <a:off x="1824" y="7561"/>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8" name="Group 281"/>
            <p:cNvGrpSpPr>
              <a:grpSpLocks/>
            </p:cNvGrpSpPr>
            <p:nvPr/>
          </p:nvGrpSpPr>
          <p:grpSpPr bwMode="auto">
            <a:xfrm>
              <a:off x="3276" y="3997"/>
              <a:ext cx="1090" cy="161"/>
              <a:chOff x="2736" y="7561"/>
              <a:chExt cx="912" cy="403"/>
            </a:xfrm>
          </p:grpSpPr>
          <p:sp>
            <p:nvSpPr>
              <p:cNvPr id="130157" name="Rectangle 95"/>
              <p:cNvSpPr>
                <a:spLocks noChangeArrowheads="1"/>
              </p:cNvSpPr>
              <p:nvPr/>
            </p:nvSpPr>
            <p:spPr bwMode="auto">
              <a:xfrm>
                <a:off x="2736" y="7561"/>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58" name="Rectangle 280"/>
              <p:cNvSpPr>
                <a:spLocks noChangeArrowheads="1"/>
              </p:cNvSpPr>
              <p:nvPr/>
            </p:nvSpPr>
            <p:spPr bwMode="auto">
              <a:xfrm>
                <a:off x="2736" y="7561"/>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39" name="Group 283"/>
            <p:cNvGrpSpPr>
              <a:grpSpLocks/>
            </p:cNvGrpSpPr>
            <p:nvPr/>
          </p:nvGrpSpPr>
          <p:grpSpPr bwMode="auto">
            <a:xfrm>
              <a:off x="4366" y="3997"/>
              <a:ext cx="1389" cy="161"/>
              <a:chOff x="3648" y="7561"/>
              <a:chExt cx="1162" cy="403"/>
            </a:xfrm>
          </p:grpSpPr>
          <p:sp>
            <p:nvSpPr>
              <p:cNvPr id="130155" name="Rectangle 96"/>
              <p:cNvSpPr>
                <a:spLocks noChangeArrowheads="1"/>
              </p:cNvSpPr>
              <p:nvPr/>
            </p:nvSpPr>
            <p:spPr bwMode="auto">
              <a:xfrm>
                <a:off x="3648" y="7561"/>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56" name="Rectangle 282"/>
              <p:cNvSpPr>
                <a:spLocks noChangeArrowheads="1"/>
              </p:cNvSpPr>
              <p:nvPr/>
            </p:nvSpPr>
            <p:spPr bwMode="auto">
              <a:xfrm>
                <a:off x="3648" y="7561"/>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40" name="Group 285"/>
            <p:cNvGrpSpPr>
              <a:grpSpLocks/>
            </p:cNvGrpSpPr>
            <p:nvPr/>
          </p:nvGrpSpPr>
          <p:grpSpPr bwMode="auto">
            <a:xfrm>
              <a:off x="5" y="4158"/>
              <a:ext cx="1090" cy="162"/>
              <a:chOff x="0" y="7964"/>
              <a:chExt cx="912" cy="403"/>
            </a:xfrm>
          </p:grpSpPr>
          <p:sp>
            <p:nvSpPr>
              <p:cNvPr id="130153" name="Rectangle 97"/>
              <p:cNvSpPr>
                <a:spLocks noChangeArrowheads="1"/>
              </p:cNvSpPr>
              <p:nvPr/>
            </p:nvSpPr>
            <p:spPr bwMode="auto">
              <a:xfrm>
                <a:off x="0" y="7964"/>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8:14</a:t>
                </a:r>
                <a:endParaRPr lang="en-US" altLang="vi-VN" sz="1800">
                  <a:solidFill>
                    <a:srgbClr val="FFFFCC"/>
                  </a:solidFill>
                  <a:cs typeface="Arial" panose="020B0604020202020204" pitchFamily="34" charset="0"/>
                </a:endParaRPr>
              </a:p>
            </p:txBody>
          </p:sp>
          <p:sp>
            <p:nvSpPr>
              <p:cNvPr id="130154" name="Rectangle 284"/>
              <p:cNvSpPr>
                <a:spLocks noChangeArrowheads="1"/>
              </p:cNvSpPr>
              <p:nvPr/>
            </p:nvSpPr>
            <p:spPr bwMode="auto">
              <a:xfrm>
                <a:off x="0" y="7964"/>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41" name="Group 287"/>
            <p:cNvGrpSpPr>
              <a:grpSpLocks/>
            </p:cNvGrpSpPr>
            <p:nvPr/>
          </p:nvGrpSpPr>
          <p:grpSpPr bwMode="auto">
            <a:xfrm>
              <a:off x="1095" y="4158"/>
              <a:ext cx="1090" cy="162"/>
              <a:chOff x="912" y="7964"/>
              <a:chExt cx="912" cy="403"/>
            </a:xfrm>
          </p:grpSpPr>
          <p:sp>
            <p:nvSpPr>
              <p:cNvPr id="130151" name="Rectangle 98"/>
              <p:cNvSpPr>
                <a:spLocks noChangeArrowheads="1"/>
              </p:cNvSpPr>
              <p:nvPr/>
            </p:nvSpPr>
            <p:spPr bwMode="auto">
              <a:xfrm>
                <a:off x="912" y="7964"/>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52" name="Rectangle 286"/>
              <p:cNvSpPr>
                <a:spLocks noChangeArrowheads="1"/>
              </p:cNvSpPr>
              <p:nvPr/>
            </p:nvSpPr>
            <p:spPr bwMode="auto">
              <a:xfrm>
                <a:off x="912" y="7964"/>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42" name="Group 289"/>
            <p:cNvGrpSpPr>
              <a:grpSpLocks/>
            </p:cNvGrpSpPr>
            <p:nvPr/>
          </p:nvGrpSpPr>
          <p:grpSpPr bwMode="auto">
            <a:xfrm>
              <a:off x="2185" y="4158"/>
              <a:ext cx="1091" cy="162"/>
              <a:chOff x="1824" y="7964"/>
              <a:chExt cx="912" cy="403"/>
            </a:xfrm>
          </p:grpSpPr>
          <p:sp>
            <p:nvSpPr>
              <p:cNvPr id="130149" name="Rectangle 99"/>
              <p:cNvSpPr>
                <a:spLocks noChangeArrowheads="1"/>
              </p:cNvSpPr>
              <p:nvPr/>
            </p:nvSpPr>
            <p:spPr bwMode="auto">
              <a:xfrm>
                <a:off x="1824" y="7964"/>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50" name="Rectangle 288"/>
              <p:cNvSpPr>
                <a:spLocks noChangeArrowheads="1"/>
              </p:cNvSpPr>
              <p:nvPr/>
            </p:nvSpPr>
            <p:spPr bwMode="auto">
              <a:xfrm>
                <a:off x="1824" y="7964"/>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43" name="Group 291"/>
            <p:cNvGrpSpPr>
              <a:grpSpLocks/>
            </p:cNvGrpSpPr>
            <p:nvPr/>
          </p:nvGrpSpPr>
          <p:grpSpPr bwMode="auto">
            <a:xfrm>
              <a:off x="3276" y="4158"/>
              <a:ext cx="1090" cy="162"/>
              <a:chOff x="2736" y="7964"/>
              <a:chExt cx="912" cy="403"/>
            </a:xfrm>
          </p:grpSpPr>
          <p:sp>
            <p:nvSpPr>
              <p:cNvPr id="130147" name="Rectangle 100"/>
              <p:cNvSpPr>
                <a:spLocks noChangeArrowheads="1"/>
              </p:cNvSpPr>
              <p:nvPr/>
            </p:nvSpPr>
            <p:spPr bwMode="auto">
              <a:xfrm>
                <a:off x="2736" y="7964"/>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48" name="Rectangle 290"/>
              <p:cNvSpPr>
                <a:spLocks noChangeArrowheads="1"/>
              </p:cNvSpPr>
              <p:nvPr/>
            </p:nvSpPr>
            <p:spPr bwMode="auto">
              <a:xfrm>
                <a:off x="2736" y="7964"/>
                <a:ext cx="91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nvGrpSpPr>
            <p:cNvPr id="130144" name="Group 293"/>
            <p:cNvGrpSpPr>
              <a:grpSpLocks/>
            </p:cNvGrpSpPr>
            <p:nvPr/>
          </p:nvGrpSpPr>
          <p:grpSpPr bwMode="auto">
            <a:xfrm>
              <a:off x="4366" y="4158"/>
              <a:ext cx="1389" cy="162"/>
              <a:chOff x="3648" y="7964"/>
              <a:chExt cx="1162" cy="403"/>
            </a:xfrm>
          </p:grpSpPr>
          <p:sp>
            <p:nvSpPr>
              <p:cNvPr id="130145" name="Rectangle 101"/>
              <p:cNvSpPr>
                <a:spLocks noChangeArrowheads="1"/>
              </p:cNvSpPr>
              <p:nvPr/>
            </p:nvSpPr>
            <p:spPr bwMode="auto">
              <a:xfrm>
                <a:off x="3648" y="7964"/>
                <a:ext cx="11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1800">
                    <a:solidFill>
                      <a:srgbClr val="FFFFCC"/>
                    </a:solidFill>
                    <a:cs typeface="Times New Roman" panose="02020603050405020304" pitchFamily="18" charset="0"/>
                  </a:rPr>
                  <a:t> </a:t>
                </a:r>
              </a:p>
              <a:p>
                <a:pPr algn="ctr" defTabSz="914400"/>
                <a:endParaRPr lang="en-US" altLang="vi-VN" sz="1800">
                  <a:solidFill>
                    <a:srgbClr val="FFFFCC"/>
                  </a:solidFill>
                  <a:cs typeface="Arial" panose="020B0604020202020204" pitchFamily="34" charset="0"/>
                </a:endParaRPr>
              </a:p>
            </p:txBody>
          </p:sp>
          <p:sp>
            <p:nvSpPr>
              <p:cNvPr id="130146" name="Rectangle 292"/>
              <p:cNvSpPr>
                <a:spLocks noChangeArrowheads="1"/>
              </p:cNvSpPr>
              <p:nvPr/>
            </p:nvSpPr>
            <p:spPr bwMode="auto">
              <a:xfrm>
                <a:off x="3648" y="7964"/>
                <a:ext cx="1162" cy="40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sz="2000">
                  <a:solidFill>
                    <a:srgbClr val="FFFFCC"/>
                  </a:solidFill>
                  <a:cs typeface="Arial" panose="020B0604020202020204" pitchFamily="34" charset="0"/>
                </a:endParaRP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7" name="Rectangle 4"/>
          <p:cNvSpPr>
            <a:spLocks noGrp="1" noChangeArrowheads="1"/>
          </p:cNvSpPr>
          <p:nvPr>
            <p:ph type="title"/>
          </p:nvPr>
        </p:nvSpPr>
        <p:spPr>
          <a:xfrm>
            <a:off x="228600" y="228600"/>
            <a:ext cx="8305800" cy="838200"/>
          </a:xfrm>
        </p:spPr>
        <p:txBody>
          <a:bodyPr anchor="ctr" anchorCtr="1"/>
          <a:lstStyle/>
          <a:p>
            <a:pPr algn="ctr"/>
            <a:r>
              <a:rPr lang="en-US" altLang="vi-VN" sz="3600" i="0" dirty="0" err="1" smtClean="0">
                <a:latin typeface="Arial" panose="020B0604020202020204" pitchFamily="34" charset="0"/>
                <a:ea typeface="ＭＳ Ｐゴシック" charset="-128"/>
                <a:cs typeface="Arial" panose="020B0604020202020204" pitchFamily="34" charset="0"/>
              </a:rPr>
              <a:t>Hiểu</a:t>
            </a:r>
            <a:r>
              <a:rPr lang="en-US" altLang="vi-VN" sz="3600" i="0" dirty="0" smtClean="0">
                <a:latin typeface="Arial" panose="020B0604020202020204" pitchFamily="34" charset="0"/>
                <a:ea typeface="ＭＳ Ｐゴシック" charset="-128"/>
                <a:cs typeface="Arial" panose="020B0604020202020204" pitchFamily="34" charset="0"/>
              </a:rPr>
              <a:t> </a:t>
            </a:r>
            <a:r>
              <a:rPr lang="en-US" altLang="vi-VN" sz="3600" i="0" dirty="0" err="1" smtClean="0">
                <a:latin typeface="Arial" panose="020B0604020202020204" pitchFamily="34" charset="0"/>
                <a:ea typeface="ＭＳ Ｐゴシック" charset="-128"/>
                <a:cs typeface="Arial" panose="020B0604020202020204" pitchFamily="34" charset="0"/>
              </a:rPr>
              <a:t>Nhã</a:t>
            </a:r>
            <a:r>
              <a:rPr lang="en-US" altLang="vi-VN" sz="3600" i="0" dirty="0" smtClean="0">
                <a:latin typeface="Arial" panose="020B0604020202020204" pitchFamily="34" charset="0"/>
                <a:ea typeface="ＭＳ Ｐゴシック" charset="-128"/>
                <a:cs typeface="Arial" panose="020B0604020202020204" pitchFamily="34" charset="0"/>
              </a:rPr>
              <a:t> Ca </a:t>
            </a:r>
            <a:r>
              <a:rPr lang="en-US" altLang="vi-VN" sz="3600" i="0" dirty="0" err="1" smtClean="0">
                <a:latin typeface="Arial" panose="020B0604020202020204" pitchFamily="34" charset="0"/>
                <a:ea typeface="ＭＳ Ｐゴシック" charset="-128"/>
                <a:cs typeface="Arial" panose="020B0604020202020204" pitchFamily="34" charset="0"/>
              </a:rPr>
              <a:t>theo</a:t>
            </a:r>
            <a:r>
              <a:rPr lang="en-US" altLang="vi-VN" sz="3600" i="0" dirty="0" smtClean="0">
                <a:latin typeface="Arial" panose="020B0604020202020204" pitchFamily="34" charset="0"/>
                <a:ea typeface="ＭＳ Ｐゴシック" charset="-128"/>
                <a:cs typeface="Arial" panose="020B0604020202020204" pitchFamily="34" charset="0"/>
              </a:rPr>
              <a:t> </a:t>
            </a:r>
            <a:r>
              <a:rPr lang="en-US" altLang="vi-VN" sz="3600" i="0" dirty="0" err="1" smtClean="0">
                <a:latin typeface="Arial" panose="020B0604020202020204" pitchFamily="34" charset="0"/>
                <a:ea typeface="ＭＳ Ｐゴシック" charset="-128"/>
                <a:cs typeface="Arial" panose="020B0604020202020204" pitchFamily="34" charset="0"/>
              </a:rPr>
              <a:t>nghĩa</a:t>
            </a:r>
            <a:r>
              <a:rPr lang="en-US" altLang="vi-VN" sz="3600" i="0" dirty="0" smtClean="0">
                <a:latin typeface="Arial" panose="020B0604020202020204" pitchFamily="34" charset="0"/>
                <a:ea typeface="ＭＳ Ｐゴシック" charset="-128"/>
                <a:cs typeface="Arial" panose="020B0604020202020204" pitchFamily="34" charset="0"/>
              </a:rPr>
              <a:t> </a:t>
            </a:r>
            <a:r>
              <a:rPr lang="en-US" altLang="vi-VN" sz="3600" i="0" dirty="0" err="1" smtClean="0">
                <a:latin typeface="Arial" panose="020B0604020202020204" pitchFamily="34" charset="0"/>
                <a:ea typeface="ＭＳ Ｐゴシック" charset="-128"/>
                <a:cs typeface="Arial" panose="020B0604020202020204" pitchFamily="34" charset="0"/>
              </a:rPr>
              <a:t>đen</a:t>
            </a:r>
            <a:r>
              <a:rPr lang="en-US" altLang="vi-VN" sz="3600" i="0" dirty="0" smtClean="0">
                <a:latin typeface="Arial" panose="020B0604020202020204" pitchFamily="34" charset="0"/>
                <a:ea typeface="ＭＳ Ｐゴシック" charset="-128"/>
                <a:cs typeface="Arial" panose="020B0604020202020204" pitchFamily="34" charset="0"/>
              </a:rPr>
              <a:t> </a:t>
            </a:r>
            <a:r>
              <a:rPr lang="en-US" altLang="vi-VN" sz="3600" i="0" dirty="0" err="1" smtClean="0">
                <a:latin typeface="Arial" panose="020B0604020202020204" pitchFamily="34" charset="0"/>
                <a:ea typeface="ＭＳ Ｐゴシック" charset="-128"/>
                <a:cs typeface="Arial" panose="020B0604020202020204" pitchFamily="34" charset="0"/>
              </a:rPr>
              <a:t>thì</a:t>
            </a:r>
            <a:r>
              <a:rPr lang="en-US" altLang="vi-VN" sz="3600" i="0" dirty="0" smtClean="0">
                <a:latin typeface="Arial" panose="020B0604020202020204" pitchFamily="34" charset="0"/>
                <a:ea typeface="ＭＳ Ｐゴシック" charset="-128"/>
                <a:cs typeface="Arial" panose="020B0604020202020204" pitchFamily="34" charset="0"/>
              </a:rPr>
              <a:t> </a:t>
            </a:r>
            <a:r>
              <a:rPr lang="en-US" altLang="vi-VN" sz="3600" i="0" dirty="0" err="1" smtClean="0">
                <a:latin typeface="Arial" panose="020B0604020202020204" pitchFamily="34" charset="0"/>
                <a:ea typeface="ＭＳ Ｐゴシック" charset="-128"/>
                <a:cs typeface="Arial" panose="020B0604020202020204" pitchFamily="34" charset="0"/>
              </a:rPr>
              <a:t>có</a:t>
            </a:r>
            <a:r>
              <a:rPr lang="en-US" altLang="vi-VN" sz="3600" i="0" dirty="0" smtClean="0">
                <a:latin typeface="Arial" panose="020B0604020202020204" pitchFamily="34" charset="0"/>
                <a:ea typeface="ＭＳ Ｐゴシック" charset="-128"/>
                <a:cs typeface="Arial" panose="020B0604020202020204" pitchFamily="34" charset="0"/>
              </a:rPr>
              <a:t> ý </a:t>
            </a:r>
            <a:r>
              <a:rPr lang="en-US" altLang="vi-VN" sz="3600" i="0" dirty="0" err="1" smtClean="0">
                <a:latin typeface="Arial" panose="020B0604020202020204" pitchFamily="34" charset="0"/>
                <a:ea typeface="ＭＳ Ｐゴシック" charset="-128"/>
                <a:cs typeface="Arial" panose="020B0604020202020204" pitchFamily="34" charset="0"/>
              </a:rPr>
              <a:t>nghĩa</a:t>
            </a:r>
            <a:r>
              <a:rPr lang="en-US" altLang="vi-VN" sz="3600" i="0" dirty="0" smtClean="0">
                <a:latin typeface="Arial" panose="020B0604020202020204" pitchFamily="34" charset="0"/>
                <a:ea typeface="ＭＳ Ｐゴシック" charset="-128"/>
                <a:cs typeface="Arial" panose="020B0604020202020204" pitchFamily="34" charset="0"/>
              </a:rPr>
              <a:t> </a:t>
            </a:r>
            <a:r>
              <a:rPr lang="en-US" altLang="vi-VN" sz="3600" i="0" dirty="0" err="1" smtClean="0">
                <a:latin typeface="Arial" panose="020B0604020202020204" pitchFamily="34" charset="0"/>
                <a:ea typeface="ＭＳ Ｐゴシック" charset="-128"/>
                <a:cs typeface="Arial" panose="020B0604020202020204" pitchFamily="34" charset="0"/>
              </a:rPr>
              <a:t>gì</a:t>
            </a:r>
            <a:r>
              <a:rPr lang="en-US" altLang="vi-VN" sz="3600" i="0" dirty="0" smtClean="0">
                <a:latin typeface="Arial" panose="020B0604020202020204" pitchFamily="34" charset="0"/>
                <a:ea typeface="ＭＳ Ｐゴシック" charset="-128"/>
                <a:cs typeface="Arial" panose="020B0604020202020204" pitchFamily="34" charset="0"/>
              </a:rPr>
              <a:t>?</a:t>
            </a:r>
          </a:p>
        </p:txBody>
      </p:sp>
      <p:pic>
        <p:nvPicPr>
          <p:cNvPr id="1320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16150"/>
            <a:ext cx="91440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Galmi (rest) 027"/>
          <p:cNvPicPr>
            <a:picLocks noChangeAspect="1" noChangeArrowheads="1"/>
          </p:cNvPicPr>
          <p:nvPr/>
        </p:nvPicPr>
        <p:blipFill>
          <a:blip r:embed="rId3">
            <a:extLst>
              <a:ext uri="{28A0092B-C50C-407E-A947-70E740481C1C}">
                <a14:useLocalDpi xmlns:a14="http://schemas.microsoft.com/office/drawing/2010/main" val="0"/>
              </a:ext>
            </a:extLst>
          </a:blip>
          <a:srcRect l="9166" t="10001" r="9167" b="24445"/>
          <a:stretch>
            <a:fillRect/>
          </a:stretch>
        </p:blipFill>
        <p:spPr bwMode="auto">
          <a:xfrm>
            <a:off x="-3048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Text Box 5"/>
          <p:cNvSpPr txBox="1">
            <a:spLocks noChangeArrowheads="1"/>
          </p:cNvSpPr>
          <p:nvPr/>
        </p:nvSpPr>
        <p:spPr bwMode="auto">
          <a:xfrm>
            <a:off x="2022475" y="-11113"/>
            <a:ext cx="7315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vi-VN" altLang="vi-VN" sz="3200" b="1" dirty="0">
                <a:solidFill>
                  <a:srgbClr val="0070C0"/>
                </a:solidFill>
                <a:latin typeface="Architecture-u" panose="020B0500000000000000" pitchFamily="34" charset="0"/>
                <a:ea typeface="Architecture-u" panose="020B0500000000000000" pitchFamily="34" charset="0"/>
                <a:cs typeface="Architecture-u" panose="020B0500000000000000" pitchFamily="34" charset="0"/>
              </a:rPr>
              <a:t>Hỡi gió bắc, hãy nổi dậy, hỡi gió nam, hãy thổi đến;</a:t>
            </a:r>
          </a:p>
          <a:p>
            <a:pPr algn="ctr" defTabSz="914400" eaLnBrk="1" hangingPunct="1"/>
            <a:r>
              <a:rPr lang="vi-VN" altLang="vi-VN" sz="3200" b="1" dirty="0">
                <a:solidFill>
                  <a:srgbClr val="0070C0"/>
                </a:solidFill>
                <a:latin typeface="Architecture-u" panose="020B0500000000000000" pitchFamily="34" charset="0"/>
                <a:ea typeface="Architecture-u" panose="020B0500000000000000" pitchFamily="34" charset="0"/>
                <a:cs typeface="Architecture-u" panose="020B0500000000000000" pitchFamily="34" charset="0"/>
              </a:rPr>
              <a:t>Hãy thổi trong vườn tôi, hầu cho các mùi thơm nó bay ra! </a:t>
            </a:r>
          </a:p>
          <a:p>
            <a:pPr algn="ctr" defTabSz="914400" eaLnBrk="1" hangingPunct="1"/>
            <a:r>
              <a:rPr lang="vi-VN" altLang="vi-VN" sz="3200" b="1" dirty="0">
                <a:solidFill>
                  <a:srgbClr val="0070C0"/>
                </a:solidFill>
                <a:latin typeface="Architecture-u" panose="020B0500000000000000" pitchFamily="34" charset="0"/>
                <a:ea typeface="Architecture-u" panose="020B0500000000000000" pitchFamily="34" charset="0"/>
                <a:cs typeface="Architecture-u" panose="020B0500000000000000" pitchFamily="34" charset="0"/>
              </a:rPr>
              <a:t>Nguyện lương nhân tôi vào trong vườn người, </a:t>
            </a:r>
          </a:p>
          <a:p>
            <a:pPr algn="ctr" defTabSz="914400" eaLnBrk="1" hangingPunct="1"/>
            <a:r>
              <a:rPr lang="vi-VN" altLang="vi-VN" sz="3200" b="1" dirty="0">
                <a:solidFill>
                  <a:srgbClr val="0070C0"/>
                </a:solidFill>
                <a:latin typeface="Architecture-u" panose="020B0500000000000000" pitchFamily="34" charset="0"/>
                <a:ea typeface="Architecture-u" panose="020B0500000000000000" pitchFamily="34" charset="0"/>
                <a:cs typeface="Architecture-u" panose="020B0500000000000000" pitchFamily="34" charset="0"/>
              </a:rPr>
              <a:t>Và ăn các trái ngon ngọt của người</a:t>
            </a:r>
            <a:r>
              <a:rPr lang="vi-VN" altLang="vi-VN" sz="3200" b="1" dirty="0" smtClean="0">
                <a:solidFill>
                  <a:srgbClr val="0070C0"/>
                </a:solidFill>
                <a:latin typeface="Architecture-u" panose="020B0500000000000000" pitchFamily="34" charset="0"/>
                <a:ea typeface="Architecture-u" panose="020B0500000000000000" pitchFamily="34" charset="0"/>
                <a:cs typeface="Architecture-u" panose="020B0500000000000000" pitchFamily="34" charset="0"/>
              </a:rPr>
              <a:t>!</a:t>
            </a:r>
            <a:r>
              <a:rPr lang="en-US" altLang="vi-VN" sz="3200" b="1" dirty="0" smtClean="0">
                <a:solidFill>
                  <a:srgbClr val="0070C0"/>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vi-VN" sz="3200" b="1" dirty="0">
                <a:solidFill>
                  <a:srgbClr val="0070C0"/>
                </a:solidFill>
                <a:latin typeface="Architecture-u" panose="020B0500000000000000" pitchFamily="34" charset="0"/>
                <a:ea typeface="Architecture-u" panose="020B0500000000000000" pitchFamily="34" charset="0"/>
                <a:cs typeface="Architecture-u" panose="020B0500000000000000" pitchFamily="34" charset="0"/>
              </a:rPr>
              <a:t>4:16)</a:t>
            </a:r>
          </a:p>
        </p:txBody>
      </p:sp>
      <p:sp>
        <p:nvSpPr>
          <p:cNvPr id="134147" name="Rectangle 6"/>
          <p:cNvSpPr>
            <a:spLocks noGrp="1" noChangeArrowheads="1"/>
          </p:cNvSpPr>
          <p:nvPr>
            <p:ph type="title" idx="4294967295"/>
          </p:nvPr>
        </p:nvSpPr>
        <p:spPr>
          <a:xfrm>
            <a:off x="2743200" y="5943600"/>
            <a:ext cx="6400800" cy="1143000"/>
          </a:xfrm>
        </p:spPr>
        <p:txBody>
          <a:bodyPr/>
          <a:lstStyle/>
          <a:p>
            <a:pPr eaLnBrk="1" hangingPunct="1"/>
            <a:r>
              <a:rPr lang="en-US" altLang="vi-VN" b="1" smtClean="0">
                <a:solidFill>
                  <a:srgbClr val="000000"/>
                </a:solidFill>
                <a:latin typeface="Arial" panose="020B0604020202020204" pitchFamily="34" charset="0"/>
                <a:ea typeface="ＭＳ Ｐゴシック" charset="-128"/>
              </a:rPr>
              <a:t>? R(A)</a:t>
            </a:r>
            <a:endParaRPr lang="en-US" altLang="vi-VN" sz="5400" b="1" smtClean="0">
              <a:latin typeface="Arial" panose="020B0604020202020204" pitchFamily="34" charset="0"/>
              <a:ea typeface="ＭＳ Ｐゴシック" charset="-128"/>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36194" name="Picture 5" descr="S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406400"/>
            <a:ext cx="6073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000000"/>
                </a:solidFill>
                <a:latin typeface="Times New Roman" panose="02020603050405020304" pitchFamily="18" charset="0"/>
              </a:rPr>
              <a:t>428</a:t>
            </a:r>
          </a:p>
        </p:txBody>
      </p:sp>
      <p:sp>
        <p:nvSpPr>
          <p:cNvPr id="136196" name="AutoShape 4"/>
          <p:cNvSpPr>
            <a:spLocks noChangeArrowheads="1"/>
          </p:cNvSpPr>
          <p:nvPr/>
        </p:nvSpPr>
        <p:spPr bwMode="auto">
          <a:xfrm>
            <a:off x="0" y="228600"/>
            <a:ext cx="5105400" cy="426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hlink"/>
          </a:solidFill>
          <a:ln w="9525">
            <a:solidFill>
              <a:schemeClr val="tx1"/>
            </a:solidFill>
            <a:miter lim="800000"/>
            <a:headEnd/>
            <a:tailEnd/>
          </a:ln>
        </p:spPr>
        <p:txBody>
          <a:bodyPr wrap="none" anchor="ctr"/>
          <a:lstStyle/>
          <a:p>
            <a:endParaRPr lang="vi-VN"/>
          </a:p>
        </p:txBody>
      </p:sp>
      <p:sp>
        <p:nvSpPr>
          <p:cNvPr id="136197" name="Rectangle 8"/>
          <p:cNvSpPr>
            <a:spLocks noGrp="1" noChangeArrowheads="1"/>
          </p:cNvSpPr>
          <p:nvPr>
            <p:ph type="title" idx="4294967295"/>
          </p:nvPr>
        </p:nvSpPr>
        <p:spPr>
          <a:xfrm>
            <a:off x="457200" y="228600"/>
            <a:ext cx="4191000" cy="2362200"/>
          </a:xfrm>
        </p:spPr>
        <p:txBody>
          <a:bodyPr/>
          <a:lstStyle/>
          <a:p>
            <a:pPr algn="ctr"/>
            <a:r>
              <a:rPr lang="en-US" altLang="vi-VN" sz="4800" b="1" dirty="0" err="1" smtClean="0">
                <a:latin typeface="Amazone-u" panose="020B0500000000000000" pitchFamily="34" charset="0"/>
                <a:ea typeface="Amazone-u" panose="020B0500000000000000" pitchFamily="34" charset="0"/>
                <a:cs typeface="Amazone-u" panose="020B0500000000000000" pitchFamily="34" charset="0"/>
              </a:rPr>
              <a:t>Bạn</a:t>
            </a:r>
            <a:r>
              <a:rPr lang="en-US" altLang="vi-VN" sz="4800" b="1" dirty="0" smtClean="0">
                <a:latin typeface="Amazone-u" panose="020B0500000000000000" pitchFamily="34" charset="0"/>
                <a:ea typeface="Amazone-u" panose="020B0500000000000000" pitchFamily="34" charset="0"/>
                <a:cs typeface="Amazone-u" panose="020B0500000000000000" pitchFamily="34" charset="0"/>
              </a:rPr>
              <a:t> </a:t>
            </a:r>
            <a:r>
              <a:rPr lang="en-US" altLang="vi-VN" sz="4800" b="1" dirty="0" err="1" smtClean="0">
                <a:latin typeface="Amazone-u" panose="020B0500000000000000" pitchFamily="34" charset="0"/>
                <a:ea typeface="Amazone-u" panose="020B0500000000000000" pitchFamily="34" charset="0"/>
                <a:cs typeface="Amazone-u" panose="020B0500000000000000" pitchFamily="34" charset="0"/>
              </a:rPr>
              <a:t>có</a:t>
            </a:r>
            <a:r>
              <a:rPr lang="en-US" altLang="vi-VN" sz="4800" b="1" dirty="0" smtClean="0">
                <a:latin typeface="Amazone-u" panose="020B0500000000000000" pitchFamily="34" charset="0"/>
                <a:ea typeface="Amazone-u" panose="020B0500000000000000" pitchFamily="34" charset="0"/>
                <a:cs typeface="Amazone-u" panose="020B0500000000000000" pitchFamily="34" charset="0"/>
              </a:rPr>
              <a:t> </a:t>
            </a:r>
            <a:r>
              <a:rPr lang="en-US" altLang="vi-VN" sz="4800" b="1" dirty="0" err="1" smtClean="0">
                <a:latin typeface="Amazone-u" panose="020B0500000000000000" pitchFamily="34" charset="0"/>
                <a:ea typeface="Amazone-u" panose="020B0500000000000000" pitchFamily="34" charset="0"/>
                <a:cs typeface="Amazone-u" panose="020B0500000000000000" pitchFamily="34" charset="0"/>
              </a:rPr>
              <a:t>ngượng</a:t>
            </a:r>
            <a:r>
              <a:rPr lang="en-US" altLang="vi-VN" sz="4800" b="1" dirty="0" smtClean="0">
                <a:latin typeface="Amazone-u" panose="020B0500000000000000" pitchFamily="34" charset="0"/>
                <a:ea typeface="Amazone-u" panose="020B0500000000000000" pitchFamily="34" charset="0"/>
                <a:cs typeface="Amazone-u" panose="020B0500000000000000" pitchFamily="34" charset="0"/>
              </a:rPr>
              <a:t> </a:t>
            </a:r>
            <a:r>
              <a:rPr lang="en-US" altLang="vi-VN" sz="4800" b="1" dirty="0" err="1" smtClean="0">
                <a:latin typeface="Amazone-u" panose="020B0500000000000000" pitchFamily="34" charset="0"/>
                <a:ea typeface="Amazone-u" panose="020B0500000000000000" pitchFamily="34" charset="0"/>
                <a:cs typeface="Amazone-u" panose="020B0500000000000000" pitchFamily="34" charset="0"/>
              </a:rPr>
              <a:t>ngùng</a:t>
            </a:r>
            <a:r>
              <a:rPr lang="en-US" altLang="vi-VN" sz="4800" b="1" dirty="0" smtClean="0">
                <a:latin typeface="Amazone-u" panose="020B0500000000000000" pitchFamily="34" charset="0"/>
                <a:ea typeface="Amazone-u" panose="020B0500000000000000" pitchFamily="34" charset="0"/>
                <a:cs typeface="Amazone-u" panose="020B0500000000000000" pitchFamily="34" charset="0"/>
              </a:rPr>
              <a:t>?</a:t>
            </a:r>
            <a:endParaRPr lang="en-US" altLang="vi-VN" sz="3600" dirty="0" smtClean="0">
              <a:latin typeface="Amazone-u" panose="020B0500000000000000" pitchFamily="34" charset="0"/>
              <a:ea typeface="Amazone-u" panose="020B0500000000000000" pitchFamily="34" charset="0"/>
              <a:cs typeface="Amazone-u" panose="020B0500000000000000" pitchFamily="34" charset="0"/>
            </a:endParaRPr>
          </a:p>
        </p:txBody>
      </p:sp>
      <p:sp>
        <p:nvSpPr>
          <p:cNvPr id="136198" name="Text Box 5"/>
          <p:cNvSpPr txBox="1">
            <a:spLocks noChangeArrowheads="1"/>
          </p:cNvSpPr>
          <p:nvPr/>
        </p:nvSpPr>
        <p:spPr bwMode="auto">
          <a:xfrm rot="-292092">
            <a:off x="2921000" y="5740033"/>
            <a:ext cx="6032500" cy="83099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r>
              <a:rPr lang="en-US" altLang="ja-JP" b="1" dirty="0" smtClean="0">
                <a:solidFill>
                  <a:srgbClr val="000000"/>
                </a:solidFill>
              </a:rPr>
              <a:t>“</a:t>
            </a:r>
            <a:r>
              <a:rPr lang="en-US" altLang="ja-JP" b="1" dirty="0" err="1" smtClean="0">
                <a:solidFill>
                  <a:srgbClr val="000000"/>
                </a:solidFill>
              </a:rPr>
              <a:t>Tôi</a:t>
            </a:r>
            <a:r>
              <a:rPr lang="en-US" altLang="ja-JP" b="1" dirty="0" smtClean="0">
                <a:solidFill>
                  <a:srgbClr val="000000"/>
                </a:solidFill>
              </a:rPr>
              <a:t> </a:t>
            </a:r>
            <a:r>
              <a:rPr lang="en-US" altLang="ja-JP" b="1" dirty="0" err="1" smtClean="0">
                <a:solidFill>
                  <a:srgbClr val="000000"/>
                </a:solidFill>
              </a:rPr>
              <a:t>thấy</a:t>
            </a:r>
            <a:r>
              <a:rPr lang="en-US" altLang="ja-JP" b="1" dirty="0" smtClean="0">
                <a:solidFill>
                  <a:srgbClr val="000000"/>
                </a:solidFill>
              </a:rPr>
              <a:t> </a:t>
            </a:r>
            <a:r>
              <a:rPr lang="en-US" altLang="ja-JP" b="1" dirty="0" err="1" smtClean="0">
                <a:solidFill>
                  <a:srgbClr val="000000"/>
                </a:solidFill>
              </a:rPr>
              <a:t>Mục</a:t>
            </a:r>
            <a:r>
              <a:rPr lang="en-US" altLang="ja-JP" b="1" dirty="0" smtClean="0">
                <a:solidFill>
                  <a:srgbClr val="000000"/>
                </a:solidFill>
              </a:rPr>
              <a:t> </a:t>
            </a:r>
            <a:r>
              <a:rPr lang="en-US" altLang="ja-JP" b="1" dirty="0" err="1" smtClean="0">
                <a:solidFill>
                  <a:srgbClr val="000000"/>
                </a:solidFill>
              </a:rPr>
              <a:t>sư</a:t>
            </a:r>
            <a:r>
              <a:rPr lang="en-US" altLang="ja-JP" b="1" dirty="0" smtClean="0">
                <a:solidFill>
                  <a:srgbClr val="000000"/>
                </a:solidFill>
              </a:rPr>
              <a:t> </a:t>
            </a:r>
            <a:r>
              <a:rPr lang="en-US" altLang="ja-JP" b="1" dirty="0" err="1" smtClean="0">
                <a:solidFill>
                  <a:srgbClr val="000000"/>
                </a:solidFill>
              </a:rPr>
              <a:t>sắp</a:t>
            </a:r>
            <a:r>
              <a:rPr lang="en-US" altLang="ja-JP" b="1" dirty="0" smtClean="0">
                <a:solidFill>
                  <a:srgbClr val="000000"/>
                </a:solidFill>
              </a:rPr>
              <a:t> </a:t>
            </a:r>
            <a:r>
              <a:rPr lang="en-US" altLang="ja-JP" b="1" dirty="0" err="1" smtClean="0">
                <a:solidFill>
                  <a:srgbClr val="000000"/>
                </a:solidFill>
              </a:rPr>
              <a:t>giảng</a:t>
            </a:r>
            <a:r>
              <a:rPr lang="en-US" altLang="ja-JP" b="1" dirty="0" smtClean="0">
                <a:solidFill>
                  <a:srgbClr val="000000"/>
                </a:solidFill>
              </a:rPr>
              <a:t> </a:t>
            </a:r>
            <a:r>
              <a:rPr lang="en-US" altLang="ja-JP" b="1" dirty="0" err="1" smtClean="0">
                <a:solidFill>
                  <a:srgbClr val="000000"/>
                </a:solidFill>
              </a:rPr>
              <a:t>về</a:t>
            </a:r>
            <a:r>
              <a:rPr lang="en-US" altLang="ja-JP" b="1" dirty="0" smtClean="0">
                <a:solidFill>
                  <a:srgbClr val="000000"/>
                </a:solidFill>
              </a:rPr>
              <a:t> </a:t>
            </a:r>
            <a:r>
              <a:rPr lang="en-US" altLang="ja-JP" b="1" dirty="0" err="1" smtClean="0">
                <a:solidFill>
                  <a:srgbClr val="000000"/>
                </a:solidFill>
              </a:rPr>
              <a:t>Nhã</a:t>
            </a:r>
            <a:r>
              <a:rPr lang="en-US" altLang="ja-JP" b="1" dirty="0" smtClean="0">
                <a:solidFill>
                  <a:srgbClr val="000000"/>
                </a:solidFill>
              </a:rPr>
              <a:t> Ca </a:t>
            </a:r>
            <a:r>
              <a:rPr lang="en-US" altLang="ja-JP" b="1" dirty="0" err="1" smtClean="0">
                <a:solidFill>
                  <a:srgbClr val="000000"/>
                </a:solidFill>
              </a:rPr>
              <a:t>nữa</a:t>
            </a:r>
            <a:r>
              <a:rPr lang="en-US" altLang="ja-JP" b="1" dirty="0" smtClean="0">
                <a:solidFill>
                  <a:srgbClr val="000000"/>
                </a:solidFill>
              </a:rPr>
              <a:t>!"</a:t>
            </a:r>
            <a:endParaRPr lang="en-US" altLang="vi-VN" b="1"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7" name="Picture 4" descr="Fruitbo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5088"/>
            <a:ext cx="9142412"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980" y="-54660"/>
            <a:ext cx="9143020" cy="13846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p>
            <a:pPr algn="ctr">
              <a:lnSpc>
                <a:spcPct val="90000"/>
              </a:lnSpc>
              <a:defRPr/>
            </a:pPr>
            <a:r>
              <a:rPr lang="en-US" dirty="0" smtClean="0">
                <a:effectLst>
                  <a:glow rad="279400">
                    <a:schemeClr val="bg1">
                      <a:alpha val="91000"/>
                    </a:schemeClr>
                  </a:glow>
                </a:effectLst>
                <a:latin typeface="Arial" charset="0"/>
                <a:ea typeface="ＭＳ Ｐゴシック" charset="0"/>
                <a:cs typeface="ＭＳ Ｐゴシック" charset="0"/>
              </a:rPr>
              <a:t/>
            </a:r>
            <a:br>
              <a:rPr lang="en-US" dirty="0" smtClean="0">
                <a:effectLst>
                  <a:glow rad="279400">
                    <a:schemeClr val="bg1">
                      <a:alpha val="91000"/>
                    </a:schemeClr>
                  </a:glow>
                </a:effectLst>
                <a:latin typeface="Arial" charset="0"/>
                <a:ea typeface="ＭＳ Ｐゴシック" charset="0"/>
                <a:cs typeface="ＭＳ Ｐゴシック" charset="0"/>
              </a:rPr>
            </a:br>
            <a:r>
              <a:rPr lang="en-US" dirty="0" err="1" smtClean="0">
                <a:effectLst>
                  <a:glow rad="279400">
                    <a:schemeClr val="bg1">
                      <a:alpha val="91000"/>
                    </a:schemeClr>
                  </a:glow>
                </a:effectLst>
                <a:latin typeface="Arial" charset="0"/>
                <a:ea typeface="ＭＳ Ｐゴシック" charset="0"/>
                <a:cs typeface="ＭＳ Ｐゴシック" charset="0"/>
              </a:rPr>
              <a:t>Chúng</a:t>
            </a:r>
            <a:r>
              <a:rPr lang="en-US" dirty="0" smtClean="0">
                <a:effectLst>
                  <a:glow rad="279400">
                    <a:schemeClr val="bg1">
                      <a:alpha val="91000"/>
                    </a:schemeClr>
                  </a:glow>
                </a:effectLst>
                <a:latin typeface="Arial" charset="0"/>
                <a:ea typeface="ＭＳ Ｐゴシック" charset="0"/>
                <a:cs typeface="ＭＳ Ｐゴシック" charset="0"/>
              </a:rPr>
              <a:t> ta </a:t>
            </a:r>
            <a:r>
              <a:rPr lang="en-US" dirty="0" err="1" smtClean="0">
                <a:effectLst>
                  <a:glow rad="279400">
                    <a:schemeClr val="bg1">
                      <a:alpha val="91000"/>
                    </a:schemeClr>
                  </a:glow>
                </a:effectLst>
                <a:latin typeface="Arial" charset="0"/>
                <a:ea typeface="ＭＳ Ｐゴシック" charset="0"/>
                <a:cs typeface="ＭＳ Ｐゴシック" charset="0"/>
              </a:rPr>
              <a:t>vốn</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tò</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mò</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về</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bản</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năng</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giới</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tính</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từ</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những</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năm</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đầu</a:t>
            </a:r>
            <a:r>
              <a:rPr lang="en-US" dirty="0" smtClean="0">
                <a:effectLst>
                  <a:glow rad="279400">
                    <a:schemeClr val="bg1">
                      <a:alpha val="91000"/>
                    </a:schemeClr>
                  </a:glow>
                </a:effectLst>
                <a:latin typeface="Arial" charset="0"/>
                <a:ea typeface="ＭＳ Ｐゴシック" charset="0"/>
                <a:cs typeface="ＭＳ Ｐゴシック" charset="0"/>
              </a:rPr>
              <a:t> </a:t>
            </a:r>
            <a:r>
              <a:rPr lang="en-US" dirty="0" err="1" smtClean="0">
                <a:effectLst>
                  <a:glow rad="279400">
                    <a:schemeClr val="bg1">
                      <a:alpha val="91000"/>
                    </a:schemeClr>
                  </a:glow>
                </a:effectLst>
                <a:latin typeface="Arial" charset="0"/>
                <a:ea typeface="ＭＳ Ｐゴシック" charset="0"/>
                <a:cs typeface="ＭＳ Ｐゴシック" charset="0"/>
              </a:rPr>
              <a:t>đời</a:t>
            </a:r>
            <a:endParaRPr lang="en-US" dirty="0">
              <a:effectLst>
                <a:glow rad="279400">
                  <a:schemeClr val="bg1">
                    <a:alpha val="91000"/>
                  </a:schemeClr>
                </a:glow>
              </a:effectLst>
              <a:latin typeface="Arial" charset="0"/>
              <a:ea typeface="ＭＳ Ｐゴシック" charset="0"/>
              <a:cs typeface="ＭＳ Ｐゴシック" charset="0"/>
            </a:endParaRPr>
          </a:p>
        </p:txBody>
      </p:sp>
      <p:sp>
        <p:nvSpPr>
          <p:cNvPr id="100355" name="Rectangle 3"/>
          <p:cNvSpPr>
            <a:spLocks noGrp="1" noChangeArrowheads="1"/>
          </p:cNvSpPr>
          <p:nvPr>
            <p:ph type="subTitle" idx="1"/>
          </p:nvPr>
        </p:nvSpPr>
        <p:spPr>
          <a:xfrm>
            <a:off x="919582" y="4786143"/>
            <a:ext cx="7270261" cy="17178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r>
              <a:rPr lang="en-US" sz="3600" dirty="0" err="1" smtClean="0">
                <a:effectLst>
                  <a:glow rad="279400">
                    <a:schemeClr val="bg1">
                      <a:alpha val="91000"/>
                    </a:schemeClr>
                  </a:glow>
                </a:effectLst>
                <a:latin typeface="Arial" charset="0"/>
                <a:ea typeface="ＭＳ Ｐゴシック" charset="0"/>
                <a:cs typeface="ＭＳ Ｐゴシック" charset="0"/>
              </a:rPr>
              <a:t>Tuy</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vậy</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người</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Giu-đa</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truyền</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thống</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không</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cho</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phép</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người</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nam</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đọc</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Nhã</a:t>
            </a:r>
            <a:r>
              <a:rPr lang="en-US" sz="3600" dirty="0" smtClean="0">
                <a:effectLst>
                  <a:glow rad="279400">
                    <a:schemeClr val="bg1">
                      <a:alpha val="91000"/>
                    </a:schemeClr>
                  </a:glow>
                </a:effectLst>
                <a:latin typeface="Arial" charset="0"/>
                <a:ea typeface="ＭＳ Ｐゴシック" charset="0"/>
                <a:cs typeface="ＭＳ Ｐゴシック" charset="0"/>
              </a:rPr>
              <a:t> Ca </a:t>
            </a:r>
            <a:r>
              <a:rPr lang="en-US" sz="3600" dirty="0" err="1" smtClean="0">
                <a:effectLst>
                  <a:glow rad="279400">
                    <a:schemeClr val="bg1">
                      <a:alpha val="91000"/>
                    </a:schemeClr>
                  </a:glow>
                </a:effectLst>
                <a:latin typeface="Arial" charset="0"/>
                <a:ea typeface="ＭＳ Ｐゴシック" charset="0"/>
                <a:cs typeface="ＭＳ Ｐゴシック" charset="0"/>
              </a:rPr>
              <a:t>cho</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đến</a:t>
            </a:r>
            <a:r>
              <a:rPr lang="en-US" sz="3600" dirty="0" smtClean="0">
                <a:effectLst>
                  <a:glow rad="279400">
                    <a:schemeClr val="bg1">
                      <a:alpha val="91000"/>
                    </a:schemeClr>
                  </a:glow>
                </a:effectLst>
                <a:latin typeface="Arial" charset="0"/>
                <a:ea typeface="ＭＳ Ｐゴシック" charset="0"/>
                <a:cs typeface="ＭＳ Ｐゴシック" charset="0"/>
              </a:rPr>
              <a:t> </a:t>
            </a:r>
            <a:r>
              <a:rPr lang="en-US" sz="3600" dirty="0" err="1" smtClean="0">
                <a:effectLst>
                  <a:glow rad="279400">
                    <a:schemeClr val="bg1">
                      <a:alpha val="91000"/>
                    </a:schemeClr>
                  </a:glow>
                </a:effectLst>
                <a:latin typeface="Arial" charset="0"/>
                <a:ea typeface="ＭＳ Ｐゴシック" charset="0"/>
                <a:cs typeface="ＭＳ Ｐゴシック" charset="0"/>
              </a:rPr>
              <a:t>năm</a:t>
            </a:r>
            <a:r>
              <a:rPr lang="en-US" sz="3600" dirty="0" smtClean="0">
                <a:effectLst>
                  <a:glow rad="279400">
                    <a:schemeClr val="bg1">
                      <a:alpha val="91000"/>
                    </a:schemeClr>
                  </a:glow>
                </a:effectLst>
                <a:latin typeface="Arial" charset="0"/>
                <a:ea typeface="ＭＳ Ｐゴシック" charset="0"/>
                <a:cs typeface="ＭＳ Ｐゴシック" charset="0"/>
              </a:rPr>
              <a:t> 30 </a:t>
            </a:r>
            <a:r>
              <a:rPr lang="en-US" sz="3600" dirty="0" err="1" smtClean="0">
                <a:effectLst>
                  <a:glow rad="279400">
                    <a:schemeClr val="bg1">
                      <a:alpha val="91000"/>
                    </a:schemeClr>
                  </a:glow>
                </a:effectLst>
                <a:latin typeface="Arial" charset="0"/>
                <a:ea typeface="ＭＳ Ｐゴシック" charset="0"/>
                <a:cs typeface="ＭＳ Ｐゴシック" charset="0"/>
              </a:rPr>
              <a:t>tuổi</a:t>
            </a:r>
            <a:r>
              <a:rPr lang="en-US" sz="3600" dirty="0" smtClean="0">
                <a:effectLst>
                  <a:glow rad="279400">
                    <a:schemeClr val="bg1">
                      <a:alpha val="91000"/>
                    </a:schemeClr>
                  </a:glow>
                </a:effectLst>
                <a:latin typeface="Arial" charset="0"/>
                <a:ea typeface="ＭＳ Ｐゴシック" charset="0"/>
                <a:cs typeface="ＭＳ Ｐゴシック" charset="0"/>
              </a:rPr>
              <a:t>.  </a:t>
            </a:r>
            <a:endParaRPr lang="en-US" sz="3600" dirty="0">
              <a:effectLst>
                <a:glow rad="279400">
                  <a:schemeClr val="bg1">
                    <a:alpha val="91000"/>
                  </a:schemeClr>
                </a:glow>
              </a:effectLst>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0"/>
            <a:ext cx="2819400" cy="3886200"/>
          </a:xfrm>
        </p:spPr>
        <p:txBody>
          <a:bodyPr/>
          <a:lstStyle/>
          <a:p>
            <a:pPr algn="l"/>
            <a:r>
              <a:rPr lang="en-US" altLang="vi-VN" sz="4000" b="1" dirty="0" smtClean="0">
                <a:latin typeface="Arial" panose="020B0604020202020204" pitchFamily="34" charset="0"/>
                <a:ea typeface="ＭＳ Ｐゴシック" charset="-128"/>
              </a:rPr>
              <a:t>We are sexual creatures!</a:t>
            </a:r>
          </a:p>
        </p:txBody>
      </p:sp>
      <p:pic>
        <p:nvPicPr>
          <p:cNvPr id="138242" name="Picture 4" descr="SongHonesty"/>
          <p:cNvPicPr>
            <a:picLocks noChangeAspect="1" noChangeArrowheads="1"/>
          </p:cNvPicPr>
          <p:nvPr/>
        </p:nvPicPr>
        <p:blipFill>
          <a:blip r:embed="rId3">
            <a:extLst>
              <a:ext uri="{28A0092B-C50C-407E-A947-70E740481C1C}">
                <a14:useLocalDpi xmlns:a14="http://schemas.microsoft.com/office/drawing/2010/main" val="0"/>
              </a:ext>
            </a:extLst>
          </a:blip>
          <a:srcRect l="22778" r="16705" b="45122"/>
          <a:stretch>
            <a:fillRect/>
          </a:stretch>
        </p:blipFill>
        <p:spPr bwMode="auto">
          <a:xfrm>
            <a:off x="2613025" y="-1524000"/>
            <a:ext cx="6530975"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5"/>
          <p:cNvSpPr txBox="1">
            <a:spLocks noChangeArrowheads="1"/>
          </p:cNvSpPr>
          <p:nvPr/>
        </p:nvSpPr>
        <p:spPr bwMode="auto">
          <a:xfrm>
            <a:off x="0" y="6035675"/>
            <a:ext cx="9144000" cy="83099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r>
              <a:rPr lang="en-US" altLang="ja-JP" b="1" dirty="0" smtClean="0">
                <a:solidFill>
                  <a:srgbClr val="000000"/>
                </a:solidFill>
              </a:rPr>
              <a:t>“</a:t>
            </a:r>
            <a:r>
              <a:rPr lang="en-US" altLang="vi-VN" b="1" dirty="0" smtClean="0">
                <a:solidFill>
                  <a:srgbClr val="000000"/>
                </a:solidFill>
              </a:rPr>
              <a:t>Pastor</a:t>
            </a:r>
            <a:r>
              <a:rPr lang="en-US" altLang="vi-VN" b="1" dirty="0">
                <a:solidFill>
                  <a:srgbClr val="000000"/>
                </a:solidFill>
              </a:rPr>
              <a:t>, I want you to know, this small group study on honestly has had a huge impact on my life.</a:t>
            </a:r>
            <a:r>
              <a:rPr lang="en-US" altLang="ja-JP" b="1" dirty="0">
                <a:solidFill>
                  <a:srgbClr val="000000"/>
                </a:solidFill>
              </a:rPr>
              <a:t>"</a:t>
            </a:r>
            <a:endParaRPr lang="en-US" altLang="vi-VN" b="1" dirty="0">
              <a:solidFill>
                <a:srgbClr val="000000"/>
              </a:solidFill>
            </a:endParaRPr>
          </a:p>
        </p:txBody>
      </p:sp>
      <p:grpSp>
        <p:nvGrpSpPr>
          <p:cNvPr id="138244" name="Group 2"/>
          <p:cNvGrpSpPr>
            <a:grpSpLocks/>
          </p:cNvGrpSpPr>
          <p:nvPr/>
        </p:nvGrpSpPr>
        <p:grpSpPr bwMode="auto">
          <a:xfrm>
            <a:off x="9309100" y="1771650"/>
            <a:ext cx="1079500" cy="1206500"/>
            <a:chOff x="9271000" y="1130300"/>
            <a:chExt cx="1079500" cy="1206500"/>
          </a:xfrm>
        </p:grpSpPr>
        <p:sp>
          <p:nvSpPr>
            <p:cNvPr id="2" name="Rounded Rectangle 1"/>
            <p:cNvSpPr/>
            <p:nvPr/>
          </p:nvSpPr>
          <p:spPr bwMode="auto">
            <a:xfrm>
              <a:off x="9309100" y="1244600"/>
              <a:ext cx="914400" cy="1054100"/>
            </a:xfrm>
            <a:prstGeom prst="round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wrap="none"/>
            <a:lstStyle/>
            <a:p>
              <a:pPr defTabSz="914400" eaLnBrk="0" hangingPunct="0">
                <a:defRPr/>
              </a:pPr>
              <a:endParaRPr lang="en-US" sz="2400">
                <a:latin typeface="Times New Roman" pitchFamily="-112" charset="0"/>
                <a:ea typeface="ＭＳ Ｐゴシック" charset="0"/>
                <a:cs typeface="ＭＳ Ｐゴシック" charset="0"/>
              </a:endParaRPr>
            </a:p>
          </p:txBody>
        </p:sp>
        <p:sp>
          <p:nvSpPr>
            <p:cNvPr id="138246" name="Text Box 5"/>
            <p:cNvSpPr txBox="1">
              <a:spLocks noChangeArrowheads="1"/>
            </p:cNvSpPr>
            <p:nvPr/>
          </p:nvSpPr>
          <p:spPr bwMode="auto">
            <a:xfrm>
              <a:off x="9271000" y="1130300"/>
              <a:ext cx="10795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r>
                <a:rPr lang="en-US" altLang="ja-JP" sz="1800" b="1" dirty="0">
                  <a:solidFill>
                    <a:srgbClr val="000000"/>
                  </a:solidFill>
                </a:rPr>
                <a:t>Just Here to Meet Women</a:t>
              </a:r>
              <a:endParaRPr lang="en-US" altLang="vi-VN" sz="1800" b="1" dirty="0">
                <a:solidFill>
                  <a:srgbClr val="000000"/>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Rectangle 3"/>
          <p:cNvSpPr>
            <a:spLocks noGrp="1" noChangeArrowheads="1"/>
          </p:cNvSpPr>
          <p:nvPr>
            <p:ph type="body" sz="half" idx="1"/>
          </p:nvPr>
        </p:nvSpPr>
        <p:spPr>
          <a:xfrm>
            <a:off x="152400" y="533400"/>
            <a:ext cx="8915400" cy="1371600"/>
          </a:xfrm>
          <a:solidFill>
            <a:schemeClr val="tx1"/>
          </a:solidFill>
        </p:spPr>
        <p:txBody>
          <a:bodyPr/>
          <a:lstStyle/>
          <a:p>
            <a:pPr marL="0" indent="0" algn="ctr">
              <a:lnSpc>
                <a:spcPct val="90000"/>
              </a:lnSpc>
              <a:buFontTx/>
              <a:buNone/>
            </a:pP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Sách</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này</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là</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sách</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được</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giải</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nghĩa</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khác</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nhau</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nhất</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trong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tất</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cả</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sách</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trong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Kinh</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Thánh</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Thật</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ra</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nó</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là</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sách</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được</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nghiên</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cứu</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nhiều</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nhất</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ở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thời</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kỳ</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trung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cổ</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Những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tóm</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tắt</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sau</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đây</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nhìn</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chung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là</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những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cách</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tiếp</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cận</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mang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tính</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chú</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giải</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văn</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bản</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khác</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nhau</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mà</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cũng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đụng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đến</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những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vấn</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đề</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thể</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loại</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và</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sự</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thống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nhất</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về</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văn</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2400" b="1" dirty="0" err="1"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chương</a:t>
            </a:r>
            <a:r>
              <a:rPr lang="en-US" altLang="zh-CN" sz="2400" b="1" dirty="0" smtClean="0">
                <a:solidFill>
                  <a:schemeClr val="bg1"/>
                </a:solidFill>
                <a:latin typeface="Architecture-u" panose="020B0500000000000000" pitchFamily="34" charset="0"/>
                <a:ea typeface="Architecture-u" panose="020B0500000000000000" pitchFamily="34" charset="0"/>
                <a:cs typeface="Architecture-u" panose="020B0500000000000000" pitchFamily="34" charset="0"/>
              </a:rPr>
              <a:t>:</a:t>
            </a:r>
          </a:p>
        </p:txBody>
      </p:sp>
      <p:sp>
        <p:nvSpPr>
          <p:cNvPr id="140290" name="Rectangle 2"/>
          <p:cNvSpPr>
            <a:spLocks noGrp="1" noChangeArrowheads="1"/>
          </p:cNvSpPr>
          <p:nvPr>
            <p:ph type="title"/>
          </p:nvPr>
        </p:nvSpPr>
        <p:spPr>
          <a:xfrm>
            <a:off x="2057400" y="0"/>
            <a:ext cx="5029200" cy="533400"/>
          </a:xfrm>
        </p:spPr>
        <p:txBody>
          <a:bodyPr anchor="ctr" anchorCtr="1"/>
          <a:lstStyle/>
          <a:p>
            <a:pPr algn="ctr"/>
            <a:r>
              <a:rPr lang="en-US" altLang="vi-VN" b="1" i="0" dirty="0" err="1" smtClean="0">
                <a:latin typeface="Arial Black" panose="020B0A04020102020204" pitchFamily="34" charset="0"/>
                <a:ea typeface="ＭＳ Ｐゴシック" charset="-128"/>
              </a:rPr>
              <a:t>Đặc</a:t>
            </a:r>
            <a:r>
              <a:rPr lang="en-US" altLang="vi-VN" b="1" i="0" dirty="0" smtClean="0">
                <a:latin typeface="Arial Black" panose="020B0A04020102020204" pitchFamily="34" charset="0"/>
                <a:ea typeface="ＭＳ Ｐゴシック" charset="-128"/>
              </a:rPr>
              <a:t> </a:t>
            </a:r>
            <a:r>
              <a:rPr lang="en-US" altLang="vi-VN" b="1" i="0" dirty="0" err="1" smtClean="0">
                <a:latin typeface="Arial Black" panose="020B0A04020102020204" pitchFamily="34" charset="0"/>
                <a:ea typeface="ＭＳ Ｐゴシック" charset="-128"/>
              </a:rPr>
              <a:t>điểm</a:t>
            </a:r>
            <a:endParaRPr lang="en-US" altLang="vi-VN" b="1" i="0" dirty="0" smtClean="0">
              <a:latin typeface="Arial Black" panose="020B0A04020102020204" pitchFamily="34" charset="0"/>
              <a:ea typeface="ＭＳ Ｐゴシック" charset="-128"/>
            </a:endParaRPr>
          </a:p>
        </p:txBody>
      </p:sp>
      <p:sp>
        <p:nvSpPr>
          <p:cNvPr id="29701" name="Rectangle 5"/>
          <p:cNvSpPr>
            <a:spLocks noGrp="1" noChangeArrowheads="1"/>
          </p:cNvSpPr>
          <p:nvPr>
            <p:ph type="body" sz="half" idx="2"/>
          </p:nvPr>
        </p:nvSpPr>
        <p:spPr>
          <a:xfrm>
            <a:off x="228600" y="2362200"/>
            <a:ext cx="8686800" cy="3352800"/>
          </a:xfrm>
        </p:spPr>
        <p:txBody>
          <a:bodyPr/>
          <a:lstStyle/>
          <a:p>
            <a:pPr marL="457200" indent="-457200">
              <a:buFontTx/>
              <a:buNone/>
            </a:pPr>
            <a:r>
              <a:rPr lang="en-US" altLang="zh-CN" b="1" dirty="0" smtClean="0">
                <a:latin typeface="Arial Narrow" panose="020B0606020202030204" pitchFamily="34" charset="0"/>
                <a:ea typeface="SimSun" panose="02010600030101010101" pitchFamily="2" charset="-122"/>
              </a:rPr>
              <a:t>1.	</a:t>
            </a:r>
            <a:r>
              <a:rPr lang="en-US" altLang="zh-CN" b="1" u="sng" dirty="0" smtClean="0">
                <a:latin typeface="Arial Narrow" panose="020B0606020202030204" pitchFamily="34" charset="0"/>
                <a:ea typeface="SimSun" panose="02010600030101010101" pitchFamily="2" charset="-122"/>
              </a:rPr>
              <a:t>Allegorical Views</a:t>
            </a:r>
            <a:r>
              <a:rPr lang="en-US" altLang="zh-CN" b="1" dirty="0" smtClean="0">
                <a:latin typeface="Arial Narrow" panose="020B0606020202030204" pitchFamily="34" charset="0"/>
                <a:ea typeface="SimSun" panose="02010600030101010101" pitchFamily="2" charset="-122"/>
              </a:rPr>
              <a:t> (</a:t>
            </a:r>
            <a:r>
              <a:rPr lang="en-US" altLang="zh-CN" b="1" dirty="0" err="1" smtClean="0">
                <a:latin typeface="Arial Narrow" panose="020B0606020202030204" pitchFamily="34" charset="0"/>
                <a:ea typeface="SimSun" panose="02010600030101010101" pitchFamily="2" charset="-122"/>
              </a:rPr>
              <a:t>Quan</a:t>
            </a:r>
            <a:r>
              <a:rPr lang="en-US" altLang="zh-CN" b="1" dirty="0" smtClean="0">
                <a:latin typeface="Arial Narrow" panose="020B0606020202030204" pitchFamily="34" charset="0"/>
                <a:ea typeface="SimSun" panose="02010600030101010101" pitchFamily="2" charset="-122"/>
              </a:rPr>
              <a:t> </a:t>
            </a:r>
            <a:r>
              <a:rPr lang="en-US" altLang="zh-CN" b="1" dirty="0" err="1" smtClean="0">
                <a:latin typeface="Arial Narrow" panose="020B0606020202030204" pitchFamily="34" charset="0"/>
                <a:ea typeface="SimSun" panose="02010600030101010101" pitchFamily="2" charset="-122"/>
              </a:rPr>
              <a:t>điểm</a:t>
            </a:r>
            <a:r>
              <a:rPr lang="en-US" altLang="zh-CN" b="1" dirty="0" smtClean="0">
                <a:latin typeface="Arial Narrow" panose="020B0606020202030204" pitchFamily="34" charset="0"/>
                <a:ea typeface="SimSun" panose="02010600030101010101" pitchFamily="2" charset="-122"/>
              </a:rPr>
              <a:t> </a:t>
            </a:r>
            <a:r>
              <a:rPr lang="en-US" altLang="zh-CN" b="1" dirty="0" err="1" smtClean="0">
                <a:latin typeface="Arial Narrow" panose="020B0606020202030204" pitchFamily="34" charset="0"/>
                <a:ea typeface="SimSun" panose="02010600030101010101" pitchFamily="2" charset="-122"/>
              </a:rPr>
              <a:t>biểu</a:t>
            </a:r>
            <a:r>
              <a:rPr lang="en-US" altLang="zh-CN" b="1" dirty="0" smtClean="0">
                <a:latin typeface="Arial Narrow" panose="020B0606020202030204" pitchFamily="34" charset="0"/>
                <a:ea typeface="SimSun" panose="02010600030101010101" pitchFamily="2" charset="-122"/>
              </a:rPr>
              <a:t> </a:t>
            </a:r>
            <a:r>
              <a:rPr lang="en-US" altLang="zh-CN" b="1" dirty="0" err="1" smtClean="0">
                <a:latin typeface="Arial Narrow" panose="020B0606020202030204" pitchFamily="34" charset="0"/>
                <a:ea typeface="SimSun" panose="02010600030101010101" pitchFamily="2" charset="-122"/>
              </a:rPr>
              <a:t>tượng</a:t>
            </a:r>
            <a:r>
              <a:rPr lang="en-US" altLang="zh-CN" b="1" smtClean="0">
                <a:latin typeface="Arial Narrow" panose="020B0606020202030204" pitchFamily="34" charset="0"/>
                <a:ea typeface="SimSun" panose="02010600030101010101" pitchFamily="2" charset="-122"/>
              </a:rPr>
              <a:t>) see </a:t>
            </a:r>
            <a:r>
              <a:rPr lang="en-US" altLang="zh-CN" b="1" dirty="0" smtClean="0">
                <a:latin typeface="Arial Narrow" panose="020B0606020202030204" pitchFamily="34" charset="0"/>
                <a:ea typeface="SimSun" panose="02010600030101010101" pitchFamily="2" charset="-122"/>
              </a:rPr>
              <a:t>no historical situation (human love) &amp; relate the book only to divine love. Yet all allegories are speculative, not textually based, &amp; have led to many excesses.  </a:t>
            </a:r>
          </a:p>
          <a:p>
            <a:pPr marL="457200" indent="-457200">
              <a:buFontTx/>
              <a:buNone/>
            </a:pPr>
            <a:r>
              <a:rPr lang="en-US" altLang="zh-CN" b="1" dirty="0" smtClean="0">
                <a:latin typeface="Arial Narrow" panose="020B0606020202030204" pitchFamily="34" charset="0"/>
                <a:ea typeface="SimSun" panose="02010600030101010101" pitchFamily="2" charset="-122"/>
              </a:rPr>
              <a:t>	The allegorical view became so popular in the Middle Ages that more commentaries were written on the Song than on any other book. </a:t>
            </a:r>
            <a:endParaRPr lang="en-US" altLang="vi-VN" b="1" dirty="0" smtClean="0">
              <a:latin typeface="Arial Narrow" panose="020B0606020202030204" pitchFamily="34" charset="0"/>
              <a:ea typeface="ＭＳ Ｐゴシック" charset="-128"/>
            </a:endParaRPr>
          </a:p>
        </p:txBody>
      </p:sp>
      <p:sp>
        <p:nvSpPr>
          <p:cNvPr id="140292" name="Text Box 4"/>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latin typeface="Times New Roman" panose="02020603050405020304" pitchFamily="18" charset="0"/>
              </a:rPr>
              <a:t>428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box(in)">
                                      <p:cBhvr>
                                        <p:cTn id="7" dur="500"/>
                                        <p:tgtEl>
                                          <p:spTgt spid="29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box(in)">
                                      <p:cBhvr>
                                        <p:cTn id="12" dur="5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37" name="Rectangle 2"/>
          <p:cNvSpPr>
            <a:spLocks noGrp="1" noChangeArrowheads="1"/>
          </p:cNvSpPr>
          <p:nvPr>
            <p:ph type="body" sz="half" idx="1"/>
          </p:nvPr>
        </p:nvSpPr>
        <p:spPr>
          <a:xfrm>
            <a:off x="152400" y="533400"/>
            <a:ext cx="8915400" cy="1371600"/>
          </a:xfrm>
          <a:solidFill>
            <a:schemeClr val="tx1"/>
          </a:solidFill>
        </p:spPr>
        <p:txBody>
          <a:bodyPr/>
          <a:lstStyle/>
          <a:p>
            <a:pPr marL="0" indent="0" algn="ctr">
              <a:lnSpc>
                <a:spcPct val="90000"/>
              </a:lnSpc>
              <a:buFontTx/>
              <a:buNone/>
            </a:pPr>
            <a:r>
              <a:rPr lang="en-US" altLang="zh-CN" sz="2400" b="1" dirty="0" smtClean="0">
                <a:solidFill>
                  <a:schemeClr val="bg1"/>
                </a:solidFill>
                <a:latin typeface="Arial Narrow" panose="020B0606020202030204" pitchFamily="34" charset="0"/>
                <a:ea typeface="SimSun" panose="02010600030101010101" pitchFamily="2" charset="-122"/>
              </a:rPr>
              <a:t>This book has been the most variously interpreted book in all the Bible.  In fact, it was the most studied biblical book of the middle ages!  The following summarizes in general the various hermeneutical approaches, which also touch on the issues of literary genre and unity:</a:t>
            </a:r>
          </a:p>
        </p:txBody>
      </p:sp>
      <p:sp>
        <p:nvSpPr>
          <p:cNvPr id="142338" name="Rectangle 3"/>
          <p:cNvSpPr>
            <a:spLocks noGrp="1" noChangeArrowheads="1"/>
          </p:cNvSpPr>
          <p:nvPr>
            <p:ph type="title"/>
          </p:nvPr>
        </p:nvSpPr>
        <p:spPr>
          <a:xfrm>
            <a:off x="2057400" y="0"/>
            <a:ext cx="5029200" cy="533400"/>
          </a:xfrm>
        </p:spPr>
        <p:txBody>
          <a:bodyPr anchor="ctr" anchorCtr="1"/>
          <a:lstStyle/>
          <a:p>
            <a:pPr algn="ctr"/>
            <a:r>
              <a:rPr lang="en-US" altLang="vi-VN" b="1" i="0" smtClean="0">
                <a:latin typeface="Arial Black" panose="020B0A04020102020204" pitchFamily="34" charset="0"/>
                <a:ea typeface="ＭＳ Ｐゴシック" charset="-128"/>
              </a:rPr>
              <a:t>Characteristics</a:t>
            </a:r>
          </a:p>
        </p:txBody>
      </p:sp>
      <p:sp>
        <p:nvSpPr>
          <p:cNvPr id="32772" name="Rectangle 4"/>
          <p:cNvSpPr>
            <a:spLocks noGrp="1" noChangeArrowheads="1"/>
          </p:cNvSpPr>
          <p:nvPr>
            <p:ph type="body" sz="half" idx="2"/>
          </p:nvPr>
        </p:nvSpPr>
        <p:spPr>
          <a:xfrm>
            <a:off x="304800" y="2133600"/>
            <a:ext cx="8610600" cy="3429000"/>
          </a:xfrm>
        </p:spPr>
        <p:txBody>
          <a:bodyPr/>
          <a:lstStyle/>
          <a:p>
            <a:pPr marL="533400" indent="-533400">
              <a:lnSpc>
                <a:spcPct val="90000"/>
              </a:lnSpc>
              <a:buFontTx/>
              <a:buNone/>
            </a:pPr>
            <a:r>
              <a:rPr lang="en-US" altLang="zh-CN" b="1" dirty="0" smtClean="0">
                <a:latin typeface="Arial Narrow" panose="020B0606020202030204" pitchFamily="34" charset="0"/>
                <a:ea typeface="SimSun" panose="02010600030101010101" pitchFamily="2" charset="-122"/>
              </a:rPr>
              <a:t>2.	</a:t>
            </a:r>
            <a:r>
              <a:rPr lang="en-US" altLang="zh-CN" b="1" u="sng" dirty="0" smtClean="0">
                <a:latin typeface="Arial Narrow" panose="020B0606020202030204" pitchFamily="34" charset="0"/>
                <a:ea typeface="SimSun" panose="02010600030101010101" pitchFamily="2" charset="-122"/>
              </a:rPr>
              <a:t>Typological Views</a:t>
            </a:r>
            <a:r>
              <a:rPr lang="en-US" altLang="zh-CN" b="1" dirty="0" smtClean="0">
                <a:latin typeface="Arial Narrow" panose="020B0606020202030204" pitchFamily="34" charset="0"/>
                <a:ea typeface="SimSun" panose="02010600030101010101" pitchFamily="2" charset="-122"/>
              </a:rPr>
              <a:t> see a historical situation (human love) as a type of divine love. These include viewing the Song as typifying the relationship between God &amp; Israel or the Church, between Christ &amp; the Church, or between Christ &amp; the individual. </a:t>
            </a:r>
          </a:p>
          <a:p>
            <a:pPr marL="533400" indent="-533400">
              <a:lnSpc>
                <a:spcPct val="90000"/>
              </a:lnSpc>
              <a:buFontTx/>
              <a:buNone/>
            </a:pPr>
            <a:r>
              <a:rPr lang="en-US" altLang="zh-CN" b="1" dirty="0" smtClean="0">
                <a:latin typeface="Arial Narrow" panose="020B0606020202030204" pitchFamily="34" charset="0"/>
                <a:ea typeface="SimSun" panose="02010600030101010101" pitchFamily="2" charset="-122"/>
              </a:rPr>
              <a:t>	In response it can be said that they also are speculative as they lack support from the book itself &amp; from the New Testament.</a:t>
            </a:r>
          </a:p>
        </p:txBody>
      </p:sp>
      <p:sp>
        <p:nvSpPr>
          <p:cNvPr id="142340"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latin typeface="Times New Roman" panose="02020603050405020304" pitchFamily="18" charset="0"/>
              </a:rPr>
              <a:t>429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box(in)">
                                      <p:cBhvr>
                                        <p:cTn id="7" dur="500"/>
                                        <p:tgtEl>
                                          <p:spTgt spid="327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box(in)">
                                      <p:cBhvr>
                                        <p:cTn id="12" dur="500"/>
                                        <p:tgtEl>
                                          <p:spTgt spid="32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5" name="Rectangle 2"/>
          <p:cNvSpPr>
            <a:spLocks noGrp="1" noChangeArrowheads="1"/>
          </p:cNvSpPr>
          <p:nvPr>
            <p:ph type="body" sz="half" idx="1"/>
          </p:nvPr>
        </p:nvSpPr>
        <p:spPr>
          <a:xfrm>
            <a:off x="152400" y="533400"/>
            <a:ext cx="8915400" cy="1371600"/>
          </a:xfrm>
          <a:solidFill>
            <a:schemeClr val="tx1"/>
          </a:solidFill>
        </p:spPr>
        <p:txBody>
          <a:bodyPr/>
          <a:lstStyle/>
          <a:p>
            <a:pPr marL="0" indent="0" algn="ctr">
              <a:lnSpc>
                <a:spcPct val="90000"/>
              </a:lnSpc>
              <a:buFontTx/>
              <a:buNone/>
            </a:pPr>
            <a:r>
              <a:rPr lang="en-US" altLang="zh-CN" sz="2400" b="1" smtClean="0">
                <a:solidFill>
                  <a:schemeClr val="bg1"/>
                </a:solidFill>
                <a:latin typeface="Arial Narrow" panose="020B0606020202030204" pitchFamily="34" charset="0"/>
                <a:ea typeface="SimSun" panose="02010600030101010101" pitchFamily="2" charset="-122"/>
              </a:rPr>
              <a:t>This book has been the most variously interpreted book in all the Bible.  In fact, it was the most studied biblical book of the middle ages!  The following summarizes in general the various hermeneutical approaches, which also touch on the issues of literary genre and unity:</a:t>
            </a:r>
          </a:p>
        </p:txBody>
      </p:sp>
      <p:sp>
        <p:nvSpPr>
          <p:cNvPr id="144386" name="Rectangle 3"/>
          <p:cNvSpPr>
            <a:spLocks noGrp="1" noChangeArrowheads="1"/>
          </p:cNvSpPr>
          <p:nvPr>
            <p:ph type="title"/>
          </p:nvPr>
        </p:nvSpPr>
        <p:spPr>
          <a:xfrm>
            <a:off x="2057400" y="0"/>
            <a:ext cx="5029200" cy="533400"/>
          </a:xfrm>
        </p:spPr>
        <p:txBody>
          <a:bodyPr anchor="ctr" anchorCtr="1"/>
          <a:lstStyle/>
          <a:p>
            <a:pPr algn="ctr"/>
            <a:r>
              <a:rPr lang="en-US" altLang="vi-VN" b="1" i="0" smtClean="0">
                <a:latin typeface="Arial Black" panose="020B0A04020102020204" pitchFamily="34" charset="0"/>
                <a:ea typeface="ＭＳ Ｐゴシック" charset="-128"/>
              </a:rPr>
              <a:t>Characteristics</a:t>
            </a:r>
          </a:p>
        </p:txBody>
      </p:sp>
      <p:sp>
        <p:nvSpPr>
          <p:cNvPr id="33796" name="Rectangle 4"/>
          <p:cNvSpPr>
            <a:spLocks noGrp="1" noChangeArrowheads="1"/>
          </p:cNvSpPr>
          <p:nvPr>
            <p:ph type="body" sz="half" idx="2"/>
          </p:nvPr>
        </p:nvSpPr>
        <p:spPr>
          <a:xfrm>
            <a:off x="304800" y="2133600"/>
            <a:ext cx="8610600" cy="3733800"/>
          </a:xfrm>
        </p:spPr>
        <p:txBody>
          <a:bodyPr/>
          <a:lstStyle/>
          <a:p>
            <a:pPr marL="533400" indent="-533400">
              <a:lnSpc>
                <a:spcPct val="90000"/>
              </a:lnSpc>
              <a:buFontTx/>
              <a:buNone/>
            </a:pPr>
            <a:r>
              <a:rPr lang="en-US" altLang="zh-CN" b="1" smtClean="0">
                <a:latin typeface="Arial Narrow" panose="020B0606020202030204" pitchFamily="34" charset="0"/>
                <a:ea typeface="SimSun" panose="02010600030101010101" pitchFamily="2" charset="-122"/>
              </a:rPr>
              <a:t>3.	</a:t>
            </a:r>
            <a:r>
              <a:rPr lang="en-US" altLang="zh-CN" b="1" u="sng" smtClean="0">
                <a:latin typeface="Arial Narrow" panose="020B0606020202030204" pitchFamily="34" charset="0"/>
                <a:ea typeface="SimSun" panose="02010600030101010101" pitchFamily="2" charset="-122"/>
              </a:rPr>
              <a:t>Literal Views</a:t>
            </a:r>
            <a:r>
              <a:rPr lang="en-US" altLang="zh-CN" b="1" smtClean="0">
                <a:latin typeface="Arial Narrow" panose="020B0606020202030204" pitchFamily="34" charset="0"/>
                <a:ea typeface="SimSun" panose="02010600030101010101" pitchFamily="2" charset="-122"/>
              </a:rPr>
              <a:t> see a historical situation of human love without an underlying meaning.</a:t>
            </a:r>
          </a:p>
          <a:p>
            <a:pPr marL="533400" indent="-533400">
              <a:lnSpc>
                <a:spcPct val="90000"/>
              </a:lnSpc>
              <a:buFontTx/>
              <a:buNone/>
            </a:pPr>
            <a:r>
              <a:rPr lang="en-US" altLang="zh-CN" b="1" smtClean="0">
                <a:latin typeface="Arial Narrow" panose="020B0606020202030204" pitchFamily="34" charset="0"/>
                <a:ea typeface="SimSun" panose="02010600030101010101" pitchFamily="2" charset="-122"/>
              </a:rPr>
              <a:t>	a.	The </a:t>
            </a:r>
            <a:r>
              <a:rPr lang="en-US" altLang="zh-CN" b="1" u="sng" smtClean="0">
                <a:latin typeface="Arial Narrow" panose="020B0606020202030204" pitchFamily="34" charset="0"/>
                <a:ea typeface="SimSun" panose="02010600030101010101" pitchFamily="2" charset="-122"/>
              </a:rPr>
              <a:t>rustic wedding song</a:t>
            </a:r>
            <a:r>
              <a:rPr lang="en-US" altLang="zh-CN" b="1" smtClean="0">
                <a:latin typeface="Arial Narrow" panose="020B0606020202030204" pitchFamily="34" charset="0"/>
                <a:ea typeface="SimSun" panose="02010600030101010101" pitchFamily="2" charset="-122"/>
              </a:rPr>
              <a:t> theory. </a:t>
            </a:r>
          </a:p>
          <a:p>
            <a:pPr marL="533400" indent="-533400">
              <a:lnSpc>
                <a:spcPct val="90000"/>
              </a:lnSpc>
              <a:buFontTx/>
              <a:buNone/>
            </a:pPr>
            <a:r>
              <a:rPr lang="en-US" altLang="zh-CN" b="1" smtClean="0">
                <a:latin typeface="Arial Narrow" panose="020B0606020202030204" pitchFamily="34" charset="0"/>
                <a:ea typeface="SimSun" panose="02010600030101010101" pitchFamily="2" charset="-122"/>
              </a:rPr>
              <a:t>	b.	The </a:t>
            </a:r>
            <a:r>
              <a:rPr lang="en-US" altLang="zh-CN" b="1" u="sng" smtClean="0">
                <a:latin typeface="Arial Narrow" panose="020B0606020202030204" pitchFamily="34" charset="0"/>
                <a:ea typeface="SimSun" panose="02010600030101010101" pitchFamily="2" charset="-122"/>
              </a:rPr>
              <a:t>anthological</a:t>
            </a:r>
            <a:r>
              <a:rPr lang="en-US" altLang="zh-CN" b="1" smtClean="0">
                <a:latin typeface="Arial Narrow" panose="020B0606020202030204" pitchFamily="34" charset="0"/>
                <a:ea typeface="SimSun" panose="02010600030101010101" pitchFamily="2" charset="-122"/>
              </a:rPr>
              <a:t> theory.</a:t>
            </a:r>
          </a:p>
          <a:p>
            <a:pPr marL="533400" indent="-533400">
              <a:lnSpc>
                <a:spcPct val="90000"/>
              </a:lnSpc>
              <a:buFontTx/>
              <a:buNone/>
            </a:pPr>
            <a:r>
              <a:rPr lang="en-US" altLang="zh-CN" b="1" smtClean="0">
                <a:latin typeface="Arial Narrow" panose="020B0606020202030204" pitchFamily="34" charset="0"/>
                <a:ea typeface="SimSun" panose="02010600030101010101" pitchFamily="2" charset="-122"/>
              </a:rPr>
              <a:t>	c.	The </a:t>
            </a:r>
            <a:r>
              <a:rPr lang="en-US" altLang="zh-CN" b="1" u="sng" smtClean="0">
                <a:latin typeface="Arial Narrow" panose="020B0606020202030204" pitchFamily="34" charset="0"/>
                <a:ea typeface="SimSun" panose="02010600030101010101" pitchFamily="2" charset="-122"/>
              </a:rPr>
              <a:t>funeral love feast</a:t>
            </a:r>
            <a:r>
              <a:rPr lang="en-US" altLang="zh-CN" b="1" smtClean="0">
                <a:latin typeface="Arial Narrow" panose="020B0606020202030204" pitchFamily="34" charset="0"/>
                <a:ea typeface="SimSun" panose="02010600030101010101" pitchFamily="2" charset="-122"/>
              </a:rPr>
              <a:t> theory. </a:t>
            </a:r>
          </a:p>
          <a:p>
            <a:pPr marL="533400" indent="-533400">
              <a:lnSpc>
                <a:spcPct val="90000"/>
              </a:lnSpc>
              <a:buFontTx/>
              <a:buNone/>
            </a:pPr>
            <a:r>
              <a:rPr lang="en-US" altLang="zh-CN" b="1" smtClean="0">
                <a:latin typeface="Arial Narrow" panose="020B0606020202030204" pitchFamily="34" charset="0"/>
                <a:ea typeface="SimSun" panose="02010600030101010101" pitchFamily="2" charset="-122"/>
              </a:rPr>
              <a:t>	d.	The </a:t>
            </a:r>
            <a:r>
              <a:rPr lang="en-US" altLang="zh-CN" b="1" u="sng" smtClean="0">
                <a:latin typeface="Arial Narrow" panose="020B0606020202030204" pitchFamily="34" charset="0"/>
                <a:ea typeface="SimSun" panose="02010600030101010101" pitchFamily="2" charset="-122"/>
              </a:rPr>
              <a:t>dramatic</a:t>
            </a:r>
            <a:r>
              <a:rPr lang="en-US" altLang="zh-CN" b="1" smtClean="0">
                <a:latin typeface="Arial Narrow" panose="020B0606020202030204" pitchFamily="34" charset="0"/>
                <a:ea typeface="SimSun" panose="02010600030101010101" pitchFamily="2" charset="-122"/>
              </a:rPr>
              <a:t> theory. </a:t>
            </a:r>
          </a:p>
          <a:p>
            <a:pPr marL="533400" indent="-533400">
              <a:lnSpc>
                <a:spcPct val="90000"/>
              </a:lnSpc>
              <a:buFontTx/>
              <a:buNone/>
            </a:pPr>
            <a:r>
              <a:rPr lang="en-US" altLang="zh-CN" b="1" smtClean="0">
                <a:latin typeface="Arial Narrow" panose="020B0606020202030204" pitchFamily="34" charset="0"/>
                <a:ea typeface="SimSun" panose="02010600030101010101" pitchFamily="2" charset="-122"/>
              </a:rPr>
              <a:t>	e.	The </a:t>
            </a:r>
            <a:r>
              <a:rPr lang="en-US" altLang="zh-CN" b="1" u="sng" smtClean="0">
                <a:latin typeface="Arial Narrow" panose="020B0606020202030204" pitchFamily="34" charset="0"/>
                <a:ea typeface="SimSun" panose="02010600030101010101" pitchFamily="2" charset="-122"/>
              </a:rPr>
              <a:t>normal marital love</a:t>
            </a:r>
            <a:r>
              <a:rPr lang="en-US" altLang="zh-CN" b="1" smtClean="0">
                <a:latin typeface="Arial Narrow" panose="020B0606020202030204" pitchFamily="34" charset="0"/>
                <a:ea typeface="SimSun" panose="02010600030101010101" pitchFamily="2" charset="-122"/>
              </a:rPr>
              <a:t> theory.</a:t>
            </a:r>
          </a:p>
          <a:p>
            <a:pPr marL="533400" indent="-533400">
              <a:lnSpc>
                <a:spcPct val="90000"/>
              </a:lnSpc>
              <a:buFontTx/>
              <a:buNone/>
            </a:pPr>
            <a:r>
              <a:rPr lang="en-US" altLang="zh-CN" b="1" smtClean="0">
                <a:latin typeface="Arial Narrow" panose="020B0606020202030204" pitchFamily="34" charset="0"/>
                <a:ea typeface="SimSun" panose="02010600030101010101" pitchFamily="2" charset="-122"/>
              </a:rPr>
              <a:t>	f.	The </a:t>
            </a:r>
            <a:r>
              <a:rPr lang="en-US" altLang="zh-CN" b="1" u="sng" smtClean="0">
                <a:latin typeface="Arial Narrow" panose="020B0606020202030204" pitchFamily="34" charset="0"/>
                <a:ea typeface="SimSun" panose="02010600030101010101" pitchFamily="2" charset="-122"/>
              </a:rPr>
              <a:t>marriage sex</a:t>
            </a:r>
            <a:r>
              <a:rPr lang="en-US" altLang="zh-CN" b="1" smtClean="0">
                <a:latin typeface="Arial Narrow" panose="020B0606020202030204" pitchFamily="34" charset="0"/>
                <a:ea typeface="SimSun" panose="02010600030101010101" pitchFamily="2" charset="-122"/>
              </a:rPr>
              <a:t> theory. </a:t>
            </a:r>
          </a:p>
        </p:txBody>
      </p:sp>
      <p:sp>
        <p:nvSpPr>
          <p:cNvPr id="144388"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latin typeface="Times New Roman" panose="02020603050405020304" pitchFamily="18" charset="0"/>
              </a:rPr>
              <a:t>429</a:t>
            </a:r>
          </a:p>
        </p:txBody>
      </p:sp>
      <p:sp>
        <p:nvSpPr>
          <p:cNvPr id="33798" name="Text Box 6"/>
          <p:cNvSpPr txBox="1">
            <a:spLocks noChangeArrowheads="1"/>
          </p:cNvSpPr>
          <p:nvPr/>
        </p:nvSpPr>
        <p:spPr bwMode="auto">
          <a:xfrm rot="600000">
            <a:off x="533400" y="3244850"/>
            <a:ext cx="8305800" cy="2025650"/>
          </a:xfrm>
          <a:prstGeom prst="rect">
            <a:avLst/>
          </a:prstGeom>
          <a:solidFill>
            <a:schemeClr val="tx2"/>
          </a:solidFill>
          <a:ln w="12700">
            <a:solidFill>
              <a:schemeClr val="bg1"/>
            </a:solidFill>
            <a:miter lim="800000"/>
            <a:headEnd type="none" w="sm" len="sm"/>
            <a:tailEnd type="none" w="sm" len="sm"/>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lnSpc>
                <a:spcPct val="90000"/>
              </a:lnSpc>
              <a:spcBef>
                <a:spcPct val="20000"/>
              </a:spcBef>
              <a:buClr>
                <a:srgbClr val="FFCC66"/>
              </a:buClr>
            </a:pPr>
            <a:r>
              <a:rPr lang="en-US" altLang="zh-CN" sz="2800" b="1" dirty="0">
                <a:solidFill>
                  <a:srgbClr val="000000"/>
                </a:solidFill>
                <a:latin typeface="Arial Narrow" panose="020B0606020202030204" pitchFamily="34" charset="0"/>
                <a:ea typeface="SimSun" panose="02010600030101010101" pitchFamily="2" charset="-122"/>
              </a:rPr>
              <a:t>The natural sense of the Song depicts a </a:t>
            </a:r>
            <a:r>
              <a:rPr lang="en-US" altLang="zh-CN" sz="2800" b="1" u="sng" dirty="0">
                <a:solidFill>
                  <a:srgbClr val="000000"/>
                </a:solidFill>
                <a:latin typeface="Arial Narrow" panose="020B0606020202030204" pitchFamily="34" charset="0"/>
                <a:ea typeface="SimSun" panose="02010600030101010101" pitchFamily="2" charset="-122"/>
              </a:rPr>
              <a:t>dialogue of marital love</a:t>
            </a:r>
            <a:r>
              <a:rPr lang="en-US" altLang="zh-CN" sz="2800" b="1" dirty="0">
                <a:solidFill>
                  <a:srgbClr val="000000"/>
                </a:solidFill>
                <a:latin typeface="Arial Narrow" panose="020B0606020202030204" pitchFamily="34" charset="0"/>
                <a:ea typeface="SimSun" panose="02010600030101010101" pitchFamily="2" charset="-122"/>
              </a:rPr>
              <a:t> designed to encourage the praise of one</a:t>
            </a:r>
            <a:r>
              <a:rPr lang="fr-FR" altLang="zh-CN" sz="2800" b="1" dirty="0">
                <a:solidFill>
                  <a:srgbClr val="000000"/>
                </a:solidFill>
                <a:latin typeface="Arial Narrow" panose="020B0606020202030204" pitchFamily="34" charset="0"/>
                <a:ea typeface="SimSun" panose="02010600030101010101" pitchFamily="2" charset="-122"/>
              </a:rPr>
              <a:t>'</a:t>
            </a:r>
            <a:r>
              <a:rPr lang="en-US" altLang="zh-CN" sz="2800" b="1" dirty="0">
                <a:solidFill>
                  <a:srgbClr val="000000"/>
                </a:solidFill>
                <a:latin typeface="Arial Narrow" panose="020B0606020202030204" pitchFamily="34" charset="0"/>
                <a:ea typeface="SimSun" panose="02010600030101010101" pitchFamily="2" charset="-122"/>
              </a:rPr>
              <a:t>s spouse as unique &amp; special. This is supported by the fact that the entire book is a conversation &amp; the flow traces the development of marital love.</a:t>
            </a:r>
            <a:endParaRPr lang="en-US" altLang="vi-VN" sz="2800" b="1" dirty="0">
              <a:solidFill>
                <a:srgbClr val="000000"/>
              </a:solidFill>
              <a:latin typeface="Arial Narrow" panose="020B0606020202030204" pitchFamily="34" charset="0"/>
              <a:ea typeface="SimSun" panose="02010600030101010101" pitchFamily="2"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ox(in)">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box(in)">
                                      <p:cBhvr>
                                        <p:cTn id="12" dur="500"/>
                                        <p:tgtEl>
                                          <p:spTgt spid="337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box(in)">
                                      <p:cBhvr>
                                        <p:cTn id="17" dur="500"/>
                                        <p:tgtEl>
                                          <p:spTgt spid="337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6">
                                            <p:txEl>
                                              <p:pRg st="3" end="3"/>
                                            </p:txEl>
                                          </p:spTgt>
                                        </p:tgtEl>
                                        <p:attrNameLst>
                                          <p:attrName>style.visibility</p:attrName>
                                        </p:attrNameLst>
                                      </p:cBhvr>
                                      <p:to>
                                        <p:strVal val="visible"/>
                                      </p:to>
                                    </p:set>
                                    <p:animEffect transition="in" filter="box(in)">
                                      <p:cBhvr>
                                        <p:cTn id="22" dur="500"/>
                                        <p:tgtEl>
                                          <p:spTgt spid="3379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796">
                                            <p:txEl>
                                              <p:pRg st="4" end="4"/>
                                            </p:txEl>
                                          </p:spTgt>
                                        </p:tgtEl>
                                        <p:attrNameLst>
                                          <p:attrName>style.visibility</p:attrName>
                                        </p:attrNameLst>
                                      </p:cBhvr>
                                      <p:to>
                                        <p:strVal val="visible"/>
                                      </p:to>
                                    </p:set>
                                    <p:animEffect transition="in" filter="box(in)">
                                      <p:cBhvr>
                                        <p:cTn id="27" dur="500"/>
                                        <p:tgtEl>
                                          <p:spTgt spid="3379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796">
                                            <p:txEl>
                                              <p:pRg st="5" end="5"/>
                                            </p:txEl>
                                          </p:spTgt>
                                        </p:tgtEl>
                                        <p:attrNameLst>
                                          <p:attrName>style.visibility</p:attrName>
                                        </p:attrNameLst>
                                      </p:cBhvr>
                                      <p:to>
                                        <p:strVal val="visible"/>
                                      </p:to>
                                    </p:set>
                                    <p:animEffect transition="in" filter="box(in)">
                                      <p:cBhvr>
                                        <p:cTn id="32" dur="500"/>
                                        <p:tgtEl>
                                          <p:spTgt spid="3379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796">
                                            <p:txEl>
                                              <p:pRg st="6" end="6"/>
                                            </p:txEl>
                                          </p:spTgt>
                                        </p:tgtEl>
                                        <p:attrNameLst>
                                          <p:attrName>style.visibility</p:attrName>
                                        </p:attrNameLst>
                                      </p:cBhvr>
                                      <p:to>
                                        <p:strVal val="visible"/>
                                      </p:to>
                                    </p:set>
                                    <p:animEffect transition="in" filter="box(in)">
                                      <p:cBhvr>
                                        <p:cTn id="37" dur="500"/>
                                        <p:tgtEl>
                                          <p:spTgt spid="3379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33798"/>
                                        </p:tgtEl>
                                        <p:attrNameLst>
                                          <p:attrName>style.visibility</p:attrName>
                                        </p:attrNameLst>
                                      </p:cBhvr>
                                      <p:to>
                                        <p:strVal val="visible"/>
                                      </p:to>
                                    </p:set>
                                    <p:anim calcmode="lin" valueType="num">
                                      <p:cBhvr>
                                        <p:cTn id="42" dur="1000" fill="hold"/>
                                        <p:tgtEl>
                                          <p:spTgt spid="33798"/>
                                        </p:tgtEl>
                                        <p:attrNameLst>
                                          <p:attrName>ppt_w</p:attrName>
                                        </p:attrNameLst>
                                      </p:cBhvr>
                                      <p:tavLst>
                                        <p:tav tm="0">
                                          <p:val>
                                            <p:fltVal val="0"/>
                                          </p:val>
                                        </p:tav>
                                        <p:tav tm="100000">
                                          <p:val>
                                            <p:strVal val="#ppt_w"/>
                                          </p:val>
                                        </p:tav>
                                      </p:tavLst>
                                    </p:anim>
                                    <p:anim calcmode="lin" valueType="num">
                                      <p:cBhvr>
                                        <p:cTn id="43" dur="1000" fill="hold"/>
                                        <p:tgtEl>
                                          <p:spTgt spid="33798"/>
                                        </p:tgtEl>
                                        <p:attrNameLst>
                                          <p:attrName>ppt_h</p:attrName>
                                        </p:attrNameLst>
                                      </p:cBhvr>
                                      <p:tavLst>
                                        <p:tav tm="0">
                                          <p:val>
                                            <p:fltVal val="0"/>
                                          </p:val>
                                        </p:tav>
                                        <p:tav tm="100000">
                                          <p:val>
                                            <p:strVal val="#ppt_h"/>
                                          </p:val>
                                        </p:tav>
                                      </p:tavLst>
                                    </p:anim>
                                    <p:anim calcmode="lin" valueType="num">
                                      <p:cBhvr>
                                        <p:cTn id="44"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P spid="3379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6433" name="Picture 8" descr="Flowers 204"/>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3"/>
          <p:cNvSpPr>
            <a:spLocks noGrp="1" noChangeArrowheads="1"/>
          </p:cNvSpPr>
          <p:nvPr>
            <p:ph type="title"/>
          </p:nvPr>
        </p:nvSpPr>
        <p:spPr>
          <a:xfrm>
            <a:off x="2057400" y="0"/>
            <a:ext cx="5029200" cy="533400"/>
          </a:xfrm>
        </p:spPr>
        <p:txBody>
          <a:bodyPr anchor="ctr" anchorCtr="1"/>
          <a:lstStyle/>
          <a:p>
            <a:pPr algn="ctr"/>
            <a:r>
              <a:rPr lang="en-US" altLang="vi-VN" b="1" i="0" dirty="0" err="1" smtClean="0">
                <a:latin typeface="Arial" panose="020B0604020202020204" pitchFamily="34" charset="0"/>
                <a:ea typeface="ＭＳ Ｐゴシック" charset="-128"/>
              </a:rPr>
              <a:t>Đặc</a:t>
            </a:r>
            <a:r>
              <a:rPr lang="en-US" altLang="vi-VN" b="1" i="0" dirty="0" smtClean="0">
                <a:latin typeface="Arial" panose="020B0604020202020204" pitchFamily="34" charset="0"/>
                <a:ea typeface="ＭＳ Ｐゴシック" charset="-128"/>
              </a:rPr>
              <a:t> </a:t>
            </a:r>
            <a:r>
              <a:rPr lang="en-US" altLang="vi-VN" b="1" i="0" dirty="0" err="1" smtClean="0">
                <a:latin typeface="Arial" panose="020B0604020202020204" pitchFamily="34" charset="0"/>
                <a:ea typeface="ＭＳ Ｐゴシック" charset="-128"/>
              </a:rPr>
              <a:t>điểm</a:t>
            </a:r>
            <a:endParaRPr lang="en-US" altLang="vi-VN" b="1" i="0" dirty="0" smtClean="0">
              <a:latin typeface="Arial" panose="020B0604020202020204" pitchFamily="34" charset="0"/>
              <a:ea typeface="ＭＳ Ｐゴシック" charset="-128"/>
            </a:endParaRPr>
          </a:p>
        </p:txBody>
      </p:sp>
      <p:sp>
        <p:nvSpPr>
          <p:cNvPr id="34820" name="Rectangle 4"/>
          <p:cNvSpPr>
            <a:spLocks noGrp="1" noChangeArrowheads="1"/>
          </p:cNvSpPr>
          <p:nvPr>
            <p:ph type="body" sz="half" idx="2"/>
          </p:nvPr>
        </p:nvSpPr>
        <p:spPr>
          <a:xfrm>
            <a:off x="304800" y="685800"/>
            <a:ext cx="8991600" cy="609600"/>
          </a:xfrm>
        </p:spPr>
        <p:txBody>
          <a:bodyPr/>
          <a:lstStyle/>
          <a:p>
            <a:pPr marL="533400" indent="-533400" algn="just">
              <a:buFontTx/>
              <a:buNone/>
            </a:pP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G.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Tại</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sao</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có</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quá</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nhiều</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cách</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giải</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nghĩa</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sách</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 </a:t>
            </a:r>
            <a:r>
              <a:rPr lang="en-US" altLang="zh-CN" b="1" dirty="0" err="1" smtClean="0">
                <a:effectLst>
                  <a:outerShdw blurRad="38100" dist="38100" dir="2700000" algn="tl">
                    <a:srgbClr val="FFFFFF"/>
                  </a:outerShdw>
                </a:effectLst>
                <a:latin typeface="Arial" panose="020B0604020202020204" pitchFamily="34" charset="0"/>
                <a:ea typeface="SimSun" panose="02010600030101010101" pitchFamily="2" charset="-122"/>
              </a:rPr>
              <a:t>này</a:t>
            </a:r>
            <a:r>
              <a:rPr lang="en-US" altLang="zh-CN" b="1" dirty="0" smtClean="0">
                <a:effectLst>
                  <a:outerShdw blurRad="38100" dist="38100" dir="2700000" algn="tl">
                    <a:srgbClr val="FFFFFF"/>
                  </a:outerShdw>
                </a:effectLst>
                <a:latin typeface="Arial" panose="020B0604020202020204" pitchFamily="34" charset="0"/>
                <a:ea typeface="SimSun" panose="02010600030101010101" pitchFamily="2" charset="-122"/>
              </a:rPr>
              <a:t>?</a:t>
            </a:r>
          </a:p>
        </p:txBody>
      </p:sp>
      <p:sp>
        <p:nvSpPr>
          <p:cNvPr id="146436"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cs typeface="Arial" panose="020B0604020202020204" pitchFamily="34" charset="0"/>
              </a:rPr>
              <a:t>430</a:t>
            </a:r>
          </a:p>
        </p:txBody>
      </p:sp>
      <p:sp>
        <p:nvSpPr>
          <p:cNvPr id="34825" name="Rectangle 9"/>
          <p:cNvSpPr>
            <a:spLocks noChangeArrowheads="1"/>
          </p:cNvSpPr>
          <p:nvPr/>
        </p:nvSpPr>
        <p:spPr bwMode="auto">
          <a:xfrm>
            <a:off x="914400" y="1676400"/>
            <a:ext cx="7772400" cy="4343400"/>
          </a:xfrm>
          <a:prstGeom prst="rect">
            <a:avLst/>
          </a:prstGeom>
          <a:noFill/>
          <a:ln w="9525">
            <a:noFill/>
            <a:miter lim="800000"/>
            <a:headEnd/>
            <a:tailEnd/>
          </a:ln>
        </p:spPr>
        <p:txBody>
          <a:bodyPr lIns="92075" tIns="46038" rIns="92075" bIns="46038"/>
          <a:lstStyle>
            <a:lvl1pPr marL="533400" indent="-533400"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lnSpc>
                <a:spcPct val="90000"/>
              </a:lnSpc>
              <a:spcBef>
                <a:spcPct val="20000"/>
              </a:spcBef>
              <a:buClr>
                <a:srgbClr val="FFCC66"/>
              </a:buClr>
              <a:buFontTx/>
              <a:buAutoNum type="arabicPeriod"/>
            </a:pP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Thiếu</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cấu</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trúc</a:t>
            </a:r>
            <a:endParaRPr lang="en-US" altLang="zh-CN" sz="3200" b="1" dirty="0">
              <a:solidFill>
                <a:srgbClr val="FFFFCC"/>
              </a:solidFill>
              <a:effectLst>
                <a:outerShdw blurRad="38100" dist="38100" dir="2700000" algn="tl">
                  <a:srgbClr val="FFFFFF"/>
                </a:outerShdw>
              </a:effectLst>
              <a:cs typeface="Arial" panose="020B0604020202020204" pitchFamily="34" charset="0"/>
            </a:endParaRPr>
          </a:p>
          <a:p>
            <a:pPr defTabSz="914400">
              <a:lnSpc>
                <a:spcPct val="90000"/>
              </a:lnSpc>
              <a:spcBef>
                <a:spcPct val="20000"/>
              </a:spcBef>
              <a:buClr>
                <a:srgbClr val="FFCC66"/>
              </a:buClr>
              <a:buFontTx/>
              <a:buAutoNum type="arabicPeriod"/>
            </a:pP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Khó</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khăn</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trong</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việc</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quyết</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định</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số</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nhân</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vật</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và</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ai</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đang</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nói</a:t>
            </a:r>
            <a:endParaRPr lang="en-US" altLang="zh-CN" sz="3200" b="1" dirty="0">
              <a:solidFill>
                <a:srgbClr val="FFFFCC"/>
              </a:solidFill>
              <a:effectLst>
                <a:outerShdw blurRad="38100" dist="38100" dir="2700000" algn="tl">
                  <a:srgbClr val="FFFFFF"/>
                </a:outerShdw>
              </a:effectLst>
              <a:cs typeface="Arial" panose="020B0604020202020204" pitchFamily="34" charset="0"/>
            </a:endParaRPr>
          </a:p>
          <a:p>
            <a:pPr defTabSz="914400">
              <a:lnSpc>
                <a:spcPct val="90000"/>
              </a:lnSpc>
              <a:spcBef>
                <a:spcPct val="20000"/>
              </a:spcBef>
              <a:buClr>
                <a:srgbClr val="FFCC66"/>
              </a:buClr>
              <a:buFontTx/>
              <a:buAutoNum type="arabicPeriod"/>
            </a:pP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Sự</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ngượng</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ngùng</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của</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người</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giải</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nghĩa</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khi</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xem</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sách</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này</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nói</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đến</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tình</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dục</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a:solidFill>
                  <a:srgbClr val="FFFFCC"/>
                </a:solidFill>
                <a:effectLst>
                  <a:outerShdw blurRad="38100" dist="38100" dir="2700000" algn="tl">
                    <a:srgbClr val="FFFFFF"/>
                  </a:outerShdw>
                </a:effectLst>
                <a:cs typeface="Arial" panose="020B0604020202020204" pitchFamily="34" charset="0"/>
              </a:rPr>
              <a:t> </a:t>
            </a:r>
          </a:p>
          <a:p>
            <a:pPr defTabSz="914400">
              <a:lnSpc>
                <a:spcPct val="90000"/>
              </a:lnSpc>
              <a:spcBef>
                <a:spcPct val="20000"/>
              </a:spcBef>
              <a:buClr>
                <a:srgbClr val="FFCC66"/>
              </a:buClr>
              <a:buFontTx/>
              <a:buAutoNum type="arabicPeriod"/>
            </a:pP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Ngôn</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ngữ</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biểu</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tượng</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không</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phải</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lúc</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nào</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cũng</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dễ</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để</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giải</a:t>
            </a:r>
            <a:r>
              <a:rPr lang="en-US" altLang="zh-CN" sz="3200" b="1" dirty="0" smtClean="0">
                <a:solidFill>
                  <a:srgbClr val="FFFFCC"/>
                </a:solidFill>
                <a:effectLst>
                  <a:outerShdw blurRad="38100" dist="38100" dir="2700000" algn="tl">
                    <a:srgbClr val="FFFFFF"/>
                  </a:outerShdw>
                </a:effectLst>
                <a:cs typeface="Arial" panose="020B0604020202020204" pitchFamily="34" charset="0"/>
              </a:rPr>
              <a:t> </a:t>
            </a:r>
            <a:r>
              <a:rPr lang="en-US" altLang="zh-CN" sz="3200" b="1" dirty="0" err="1" smtClean="0">
                <a:solidFill>
                  <a:srgbClr val="FFFFCC"/>
                </a:solidFill>
                <a:effectLst>
                  <a:outerShdw blurRad="38100" dist="38100" dir="2700000" algn="tl">
                    <a:srgbClr val="FFFFFF"/>
                  </a:outerShdw>
                </a:effectLst>
                <a:cs typeface="Arial" panose="020B0604020202020204" pitchFamily="34" charset="0"/>
              </a:rPr>
              <a:t>nghĩa</a:t>
            </a:r>
            <a:endParaRPr lang="en-US" altLang="zh-CN" sz="3200" b="1" dirty="0">
              <a:solidFill>
                <a:srgbClr val="FFFFCC"/>
              </a:solidFill>
              <a:effectLst>
                <a:outerShdw blurRad="38100" dist="38100" dir="2700000" algn="tl">
                  <a:srgbClr val="FFFFFF"/>
                </a:outerShdw>
              </a:effectLst>
              <a:cs typeface="Arial" panose="020B060402020202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825">
                                            <p:txEl>
                                              <p:pRg st="0" end="0"/>
                                            </p:txEl>
                                          </p:spTgt>
                                        </p:tgtEl>
                                        <p:attrNameLst>
                                          <p:attrName>style.visibility</p:attrName>
                                        </p:attrNameLst>
                                      </p:cBhvr>
                                      <p:to>
                                        <p:strVal val="visible"/>
                                      </p:to>
                                    </p:set>
                                    <p:anim calcmode="lin" valueType="num">
                                      <p:cBhvr additive="base">
                                        <p:cTn id="13" dur="500" fill="hold"/>
                                        <p:tgtEl>
                                          <p:spTgt spid="348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4825">
                                            <p:txEl>
                                              <p:pRg st="1" end="1"/>
                                            </p:txEl>
                                          </p:spTgt>
                                        </p:tgtEl>
                                        <p:attrNameLst>
                                          <p:attrName>style.visibility</p:attrName>
                                        </p:attrNameLst>
                                      </p:cBhvr>
                                      <p:to>
                                        <p:strVal val="visible"/>
                                      </p:to>
                                    </p:set>
                                    <p:anim calcmode="lin" valueType="num">
                                      <p:cBhvr additive="base">
                                        <p:cTn id="19" dur="500" fill="hold"/>
                                        <p:tgtEl>
                                          <p:spTgt spid="348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4825">
                                            <p:txEl>
                                              <p:pRg st="2" end="2"/>
                                            </p:txEl>
                                          </p:spTgt>
                                        </p:tgtEl>
                                        <p:attrNameLst>
                                          <p:attrName>style.visibility</p:attrName>
                                        </p:attrNameLst>
                                      </p:cBhvr>
                                      <p:to>
                                        <p:strVal val="visible"/>
                                      </p:to>
                                    </p:set>
                                    <p:anim calcmode="lin" valueType="num">
                                      <p:cBhvr additive="base">
                                        <p:cTn id="25" dur="500" fill="hold"/>
                                        <p:tgtEl>
                                          <p:spTgt spid="3482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4825">
                                            <p:txEl>
                                              <p:pRg st="3" end="3"/>
                                            </p:txEl>
                                          </p:spTgt>
                                        </p:tgtEl>
                                        <p:attrNameLst>
                                          <p:attrName>style.visibility</p:attrName>
                                        </p:attrNameLst>
                                      </p:cBhvr>
                                      <p:to>
                                        <p:strVal val="visible"/>
                                      </p:to>
                                    </p:set>
                                    <p:anim calcmode="lin" valueType="num">
                                      <p:cBhvr additive="base">
                                        <p:cTn id="31" dur="500" fill="hold"/>
                                        <p:tgtEl>
                                          <p:spTgt spid="3482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2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P spid="3482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4" descr="Song 1.17 cedars_of_Lebanon_chouf_39577.jpg"/>
          <p:cNvPicPr>
            <a:picLocks noChangeAspect="1"/>
          </p:cNvPicPr>
          <p:nvPr/>
        </p:nvPicPr>
        <p:blipFill>
          <a:blip r:embed="rId2">
            <a:lum bright="-14000"/>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0825" cy="673100"/>
          </a:xfrm>
        </p:spPr>
        <p:txBody>
          <a:bodyPr/>
          <a:lstStyle/>
          <a:p>
            <a:pPr algn="ctr"/>
            <a:r>
              <a:rPr lang="en-US" altLang="vi-VN" sz="3600" b="1" dirty="0" err="1" smtClean="0">
                <a:effectLst>
                  <a:outerShdw blurRad="38100" dist="38100" dir="2700000" algn="tl">
                    <a:srgbClr val="5F5F5F"/>
                  </a:outerShdw>
                </a:effectLst>
                <a:latin typeface="Arial" panose="020B0604020202020204" pitchFamily="34" charset="0"/>
                <a:ea typeface="ＭＳ Ｐゴシック" charset="-128"/>
              </a:rPr>
              <a:t>Nghĩa</a:t>
            </a:r>
            <a:r>
              <a:rPr lang="en-US" altLang="vi-VN" sz="3600" b="1" dirty="0" smtClean="0">
                <a:effectLst>
                  <a:outerShdw blurRad="38100" dist="38100" dir="2700000" algn="tl">
                    <a:srgbClr val="5F5F5F"/>
                  </a:outerShdw>
                </a:effectLst>
                <a:latin typeface="Arial" panose="020B0604020202020204" pitchFamily="34" charset="0"/>
                <a:ea typeface="ＭＳ Ｐゴシック" charset="-128"/>
              </a:rPr>
              <a:t> </a:t>
            </a:r>
            <a:r>
              <a:rPr lang="en-US" altLang="vi-VN" sz="3600" b="1" dirty="0" err="1" smtClean="0">
                <a:effectLst>
                  <a:outerShdw blurRad="38100" dist="38100" dir="2700000" algn="tl">
                    <a:srgbClr val="5F5F5F"/>
                  </a:outerShdw>
                </a:effectLst>
                <a:latin typeface="Arial" panose="020B0604020202020204" pitchFamily="34" charset="0"/>
                <a:ea typeface="ＭＳ Ｐゴシック" charset="-128"/>
              </a:rPr>
              <a:t>đen</a:t>
            </a:r>
            <a:r>
              <a:rPr lang="en-US" altLang="vi-VN" sz="3600" b="1" dirty="0" smtClean="0">
                <a:effectLst>
                  <a:outerShdw blurRad="38100" dist="38100" dir="2700000" algn="tl">
                    <a:srgbClr val="5F5F5F"/>
                  </a:outerShdw>
                </a:effectLst>
                <a:latin typeface="Arial" panose="020B0604020202020204" pitchFamily="34" charset="0"/>
                <a:ea typeface="ＭＳ Ｐゴシック" charset="-128"/>
              </a:rPr>
              <a:t> hay </a:t>
            </a:r>
            <a:r>
              <a:rPr lang="en-US" altLang="vi-VN" sz="3600" b="1" dirty="0" err="1" smtClean="0">
                <a:effectLst>
                  <a:outerShdw blurRad="38100" dist="38100" dir="2700000" algn="tl">
                    <a:srgbClr val="5F5F5F"/>
                  </a:outerShdw>
                </a:effectLst>
                <a:latin typeface="Arial" panose="020B0604020202020204" pitchFamily="34" charset="0"/>
                <a:ea typeface="ＭＳ Ｐゴシック" charset="-128"/>
              </a:rPr>
              <a:t>nghĩa</a:t>
            </a:r>
            <a:r>
              <a:rPr lang="en-US" altLang="vi-VN" sz="3600" b="1" dirty="0" smtClean="0">
                <a:effectLst>
                  <a:outerShdw blurRad="38100" dist="38100" dir="2700000" algn="tl">
                    <a:srgbClr val="5F5F5F"/>
                  </a:outerShdw>
                </a:effectLst>
                <a:latin typeface="Arial" panose="020B0604020202020204" pitchFamily="34" charset="0"/>
                <a:ea typeface="ＭＳ Ｐゴシック" charset="-128"/>
              </a:rPr>
              <a:t> </a:t>
            </a:r>
            <a:r>
              <a:rPr lang="en-US" altLang="vi-VN" sz="3600" b="1" dirty="0" err="1" smtClean="0">
                <a:effectLst>
                  <a:outerShdw blurRad="38100" dist="38100" dir="2700000" algn="tl">
                    <a:srgbClr val="5F5F5F"/>
                  </a:outerShdw>
                </a:effectLst>
                <a:latin typeface="Arial" panose="020B0604020202020204" pitchFamily="34" charset="0"/>
                <a:ea typeface="ＭＳ Ｐゴシック" charset="-128"/>
              </a:rPr>
              <a:t>bóng</a:t>
            </a:r>
            <a:r>
              <a:rPr lang="en-US" altLang="vi-VN" sz="3600" b="1" dirty="0" smtClean="0">
                <a:effectLst>
                  <a:outerShdw blurRad="38100" dist="38100" dir="2700000" algn="tl">
                    <a:srgbClr val="5F5F5F"/>
                  </a:outerShdw>
                </a:effectLst>
                <a:latin typeface="Arial" panose="020B0604020202020204" pitchFamily="34" charset="0"/>
                <a:ea typeface="ＭＳ Ｐゴシック" charset="-128"/>
              </a:rPr>
              <a:t>?</a:t>
            </a:r>
          </a:p>
        </p:txBody>
      </p:sp>
      <p:sp>
        <p:nvSpPr>
          <p:cNvPr id="6" name="Title 1"/>
          <p:cNvSpPr txBox="1">
            <a:spLocks/>
          </p:cNvSpPr>
          <p:nvPr/>
        </p:nvSpPr>
        <p:spPr bwMode="auto">
          <a:xfrm>
            <a:off x="0" y="4450509"/>
            <a:ext cx="9140825" cy="2171700"/>
          </a:xfrm>
          <a:prstGeom prst="rect">
            <a:avLst/>
          </a:prstGeom>
          <a:noFill/>
          <a:ln w="9525">
            <a:noFill/>
            <a:miter lim="800000"/>
            <a:headEnd/>
            <a:tailEnd/>
          </a:ln>
        </p:spPr>
        <p:txBody>
          <a:bodyPr lIns="92075" tIns="46038" rIns="92075" bIns="46038"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i="1" dirty="0" err="1" smtClean="0">
                <a:solidFill>
                  <a:srgbClr val="FFFFFF"/>
                </a:solidFill>
                <a:effectLst>
                  <a:glow rad="165100">
                    <a:schemeClr val="bg1">
                      <a:alpha val="93000"/>
                    </a:schemeClr>
                  </a:glow>
                </a:effectLst>
              </a:rPr>
              <a:t>Người</a:t>
            </a:r>
            <a:r>
              <a:rPr lang="en-US" b="1" i="1" dirty="0" smtClean="0">
                <a:solidFill>
                  <a:srgbClr val="FFFFFF"/>
                </a:solidFill>
                <a:effectLst>
                  <a:glow rad="165100">
                    <a:schemeClr val="bg1">
                      <a:alpha val="93000"/>
                    </a:schemeClr>
                  </a:glow>
                </a:effectLst>
              </a:rPr>
              <a:t> </a:t>
            </a:r>
            <a:r>
              <a:rPr lang="en-US" b="1" i="1" dirty="0" err="1" smtClean="0">
                <a:solidFill>
                  <a:srgbClr val="FFFFFF"/>
                </a:solidFill>
                <a:effectLst>
                  <a:glow rad="165100">
                    <a:schemeClr val="bg1">
                      <a:alpha val="93000"/>
                    </a:schemeClr>
                  </a:glow>
                </a:effectLst>
              </a:rPr>
              <a:t>thiếu</a:t>
            </a:r>
            <a:r>
              <a:rPr lang="en-US" b="1" i="1" dirty="0" smtClean="0">
                <a:solidFill>
                  <a:srgbClr val="FFFFFF"/>
                </a:solidFill>
                <a:effectLst>
                  <a:glow rad="165100">
                    <a:schemeClr val="bg1">
                      <a:alpha val="93000"/>
                    </a:schemeClr>
                  </a:glow>
                </a:effectLst>
              </a:rPr>
              <a:t> </a:t>
            </a:r>
            <a:r>
              <a:rPr lang="en-US" b="1" i="1" dirty="0" err="1" smtClean="0">
                <a:solidFill>
                  <a:srgbClr val="FFFFFF"/>
                </a:solidFill>
                <a:effectLst>
                  <a:glow rad="165100">
                    <a:schemeClr val="bg1">
                      <a:alpha val="93000"/>
                    </a:schemeClr>
                  </a:glow>
                </a:effectLst>
              </a:rPr>
              <a:t>nữ</a:t>
            </a:r>
            <a:endParaRPr lang="en-US" b="1" i="1" dirty="0" smtClean="0">
              <a:solidFill>
                <a:srgbClr val="FFFFFF"/>
              </a:solidFill>
              <a:effectLst>
                <a:glow rad="165100">
                  <a:schemeClr val="bg1">
                    <a:alpha val="93000"/>
                  </a:schemeClr>
                </a:glow>
              </a:effectLst>
            </a:endParaRPr>
          </a:p>
          <a:p>
            <a:pPr algn="r" eaLnBrk="1" hangingPunct="1">
              <a:defRPr/>
            </a:pPr>
            <a:r>
              <a:rPr lang="en-US" b="1" baseline="30000" dirty="0" smtClean="0">
                <a:solidFill>
                  <a:srgbClr val="FFFFFF"/>
                </a:solidFill>
                <a:effectLst>
                  <a:glow rad="165100">
                    <a:schemeClr val="bg1">
                      <a:alpha val="93000"/>
                    </a:schemeClr>
                  </a:glow>
                </a:effectLst>
              </a:rPr>
              <a:t>16 </a:t>
            </a:r>
            <a:r>
              <a:rPr lang="en-US" b="1" dirty="0" smtClean="0">
                <a:solidFill>
                  <a:srgbClr val="FFFFFF"/>
                </a:solidFill>
                <a:effectLst>
                  <a:glow rad="165100">
                    <a:schemeClr val="bg1">
                      <a:alpha val="93000"/>
                    </a:schemeClr>
                  </a:glow>
                </a:effectLst>
              </a:rPr>
              <a:t>	</a:t>
            </a:r>
            <a:r>
              <a:rPr lang="vi-VN" b="1" dirty="0">
                <a:solidFill>
                  <a:srgbClr val="FFFFFF"/>
                </a:solidFill>
                <a:effectLst>
                  <a:glow rad="165100">
                    <a:schemeClr val="bg1">
                      <a:alpha val="93000"/>
                    </a:schemeClr>
                  </a:glow>
                </a:effectLst>
              </a:rPr>
              <a:t>Anh tuấn tú quá, anh yêu! Ô,anh thật đáng yêu làm sao! Giường của chúng ta êm ái như đồng cỏ xanh.</a:t>
            </a:r>
            <a:r>
              <a:rPr lang="en-US" b="1" dirty="0" smtClean="0">
                <a:solidFill>
                  <a:srgbClr val="FFFFFF"/>
                </a:solidFill>
                <a:effectLst>
                  <a:glow rad="165100">
                    <a:schemeClr val="bg1">
                      <a:alpha val="93000"/>
                    </a:schemeClr>
                  </a:glow>
                </a:effectLst>
              </a:rPr>
              <a:t>;</a:t>
            </a:r>
          </a:p>
          <a:p>
            <a:pPr algn="r" eaLnBrk="1" hangingPunct="1">
              <a:defRPr/>
            </a:pPr>
            <a:r>
              <a:rPr lang="en-US" b="1" baseline="30000" dirty="0" smtClean="0">
                <a:solidFill>
                  <a:srgbClr val="FFFFFF"/>
                </a:solidFill>
                <a:effectLst>
                  <a:glow rad="165100">
                    <a:schemeClr val="bg1">
                      <a:alpha val="93000"/>
                    </a:schemeClr>
                  </a:glow>
                </a:effectLst>
              </a:rPr>
              <a:t>17 </a:t>
            </a:r>
            <a:r>
              <a:rPr lang="en-US" b="1" dirty="0" smtClean="0">
                <a:solidFill>
                  <a:srgbClr val="FFFFFF"/>
                </a:solidFill>
                <a:effectLst>
                  <a:glow rad="165100">
                    <a:schemeClr val="bg1">
                      <a:alpha val="93000"/>
                    </a:schemeClr>
                  </a:glow>
                </a:effectLst>
              </a:rPr>
              <a:t>	</a:t>
            </a:r>
            <a:r>
              <a:rPr lang="vi-VN" b="1" dirty="0">
                <a:solidFill>
                  <a:srgbClr val="FFFFFF"/>
                </a:solidFill>
                <a:effectLst>
                  <a:glow rad="165100">
                    <a:schemeClr val="bg1">
                      <a:alpha val="93000"/>
                    </a:schemeClr>
                  </a:glow>
                </a:effectLst>
              </a:rPr>
              <a:t>Đà trần nhà chúng ta làm bằng gỗ bá hương, Còn rui trên mái là gỗ tùng thơm dịu. </a:t>
            </a:r>
            <a:r>
              <a:rPr lang="en-US" b="1" dirty="0" smtClean="0">
                <a:solidFill>
                  <a:srgbClr val="FFFFFF"/>
                </a:solidFill>
                <a:effectLst>
                  <a:glow rad="165100">
                    <a:schemeClr val="bg1">
                      <a:alpha val="93000"/>
                    </a:schemeClr>
                  </a:glow>
                </a:effectLst>
              </a:rPr>
              <a:t>(1:16-17 DNB).</a:t>
            </a:r>
          </a:p>
        </p:txBody>
      </p:sp>
      <p:sp>
        <p:nvSpPr>
          <p:cNvPr id="7" name="Title 1"/>
          <p:cNvSpPr txBox="1">
            <a:spLocks/>
          </p:cNvSpPr>
          <p:nvPr/>
        </p:nvSpPr>
        <p:spPr bwMode="auto">
          <a:xfrm>
            <a:off x="114300" y="1860788"/>
            <a:ext cx="9026525" cy="2387600"/>
          </a:xfrm>
          <a:prstGeom prst="rect">
            <a:avLst/>
          </a:prstGeom>
          <a:noFill/>
          <a:ln w="9525">
            <a:noFill/>
            <a:miter lim="800000"/>
            <a:headEnd/>
            <a:tailEnd/>
          </a:ln>
        </p:spPr>
        <p:txBody>
          <a:bodyPr lIns="92075" tIns="46038" rIns="92075" bIns="46038"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i="1" dirty="0" err="1" smtClean="0">
                <a:solidFill>
                  <a:srgbClr val="FFFFFF"/>
                </a:solidFill>
                <a:effectLst>
                  <a:glow rad="165100">
                    <a:schemeClr val="bg1">
                      <a:alpha val="93000"/>
                    </a:schemeClr>
                  </a:glow>
                </a:effectLst>
              </a:rPr>
              <a:t>Người</a:t>
            </a:r>
            <a:r>
              <a:rPr lang="en-US" b="1" i="1" dirty="0" smtClean="0">
                <a:solidFill>
                  <a:srgbClr val="FFFFFF"/>
                </a:solidFill>
                <a:effectLst>
                  <a:glow rad="165100">
                    <a:schemeClr val="bg1">
                      <a:alpha val="93000"/>
                    </a:schemeClr>
                  </a:glow>
                </a:effectLst>
              </a:rPr>
              <a:t> </a:t>
            </a:r>
            <a:r>
              <a:rPr lang="en-US" b="1" i="1" dirty="0" err="1" smtClean="0">
                <a:solidFill>
                  <a:srgbClr val="FFFFFF"/>
                </a:solidFill>
                <a:effectLst>
                  <a:glow rad="165100">
                    <a:schemeClr val="bg1">
                      <a:alpha val="93000"/>
                    </a:schemeClr>
                  </a:glow>
                </a:effectLst>
              </a:rPr>
              <a:t>thiếu</a:t>
            </a:r>
            <a:r>
              <a:rPr lang="en-US" b="1" i="1" dirty="0" smtClean="0">
                <a:solidFill>
                  <a:srgbClr val="FFFFFF"/>
                </a:solidFill>
                <a:effectLst>
                  <a:glow rad="165100">
                    <a:schemeClr val="bg1">
                      <a:alpha val="93000"/>
                    </a:schemeClr>
                  </a:glow>
                </a:effectLst>
              </a:rPr>
              <a:t> </a:t>
            </a:r>
            <a:r>
              <a:rPr lang="en-US" b="1" i="1" dirty="0" err="1" smtClean="0">
                <a:solidFill>
                  <a:srgbClr val="FFFFFF"/>
                </a:solidFill>
                <a:effectLst>
                  <a:glow rad="165100">
                    <a:schemeClr val="bg1">
                      <a:alpha val="93000"/>
                    </a:schemeClr>
                  </a:glow>
                </a:effectLst>
              </a:rPr>
              <a:t>nữ</a:t>
            </a:r>
            <a:endParaRPr lang="en-US" b="1" i="1" dirty="0" smtClean="0">
              <a:solidFill>
                <a:srgbClr val="FFFFFF"/>
              </a:solidFill>
              <a:effectLst>
                <a:glow rad="165100">
                  <a:schemeClr val="bg1">
                    <a:alpha val="93000"/>
                  </a:schemeClr>
                </a:glow>
              </a:effectLst>
            </a:endParaRPr>
          </a:p>
          <a:p>
            <a:pPr eaLnBrk="1" hangingPunct="1">
              <a:defRPr/>
            </a:pPr>
            <a:r>
              <a:rPr lang="en-US" b="1" baseline="30000" dirty="0" smtClean="0">
                <a:solidFill>
                  <a:srgbClr val="FFFFFF"/>
                </a:solidFill>
                <a:effectLst>
                  <a:glow rad="165100">
                    <a:schemeClr val="bg1">
                      <a:alpha val="93000"/>
                    </a:schemeClr>
                  </a:glow>
                </a:effectLst>
              </a:rPr>
              <a:t>16 </a:t>
            </a:r>
            <a:r>
              <a:rPr lang="en-US" b="1" dirty="0" smtClean="0">
                <a:solidFill>
                  <a:srgbClr val="FFFFFF"/>
                </a:solidFill>
                <a:effectLst>
                  <a:glow rad="165100">
                    <a:schemeClr val="bg1">
                      <a:alpha val="93000"/>
                    </a:schemeClr>
                  </a:glow>
                </a:effectLst>
              </a:rPr>
              <a:t>	</a:t>
            </a:r>
            <a:r>
              <a:rPr lang="vi-VN" b="1" dirty="0">
                <a:solidFill>
                  <a:srgbClr val="FFFFFF"/>
                </a:solidFill>
                <a:effectLst>
                  <a:glow rad="165100">
                    <a:schemeClr val="bg1">
                      <a:alpha val="93000"/>
                    </a:schemeClr>
                  </a:glow>
                </a:effectLst>
              </a:rPr>
              <a:t>Người yêu của em ơi, anh đẹp trai, Anh thật đáng yêu! Giường chúng ta là cánh đồng xanh </a:t>
            </a:r>
            <a:r>
              <a:rPr lang="vi-VN" b="1" dirty="0" smtClean="0">
                <a:solidFill>
                  <a:srgbClr val="FFFFFF"/>
                </a:solidFill>
                <a:effectLst>
                  <a:glow rad="165100">
                    <a:schemeClr val="bg1">
                      <a:alpha val="93000"/>
                    </a:schemeClr>
                  </a:glow>
                </a:effectLst>
              </a:rPr>
              <a:t>ngát.</a:t>
            </a:r>
            <a:r>
              <a:rPr lang="en-US" b="1" dirty="0">
                <a:solidFill>
                  <a:srgbClr val="FFFFFF"/>
                </a:solidFill>
                <a:effectLst>
                  <a:glow rad="165100">
                    <a:schemeClr val="bg1">
                      <a:alpha val="93000"/>
                    </a:schemeClr>
                  </a:glow>
                </a:effectLst>
              </a:rPr>
              <a:t> </a:t>
            </a:r>
            <a:r>
              <a:rPr lang="en-US" b="1" baseline="30000" dirty="0" smtClean="0">
                <a:solidFill>
                  <a:srgbClr val="FFFFFF"/>
                </a:solidFill>
                <a:effectLst>
                  <a:glow rad="165100">
                    <a:schemeClr val="bg1">
                      <a:alpha val="93000"/>
                    </a:schemeClr>
                  </a:glow>
                </a:effectLst>
              </a:rPr>
              <a:t>17</a:t>
            </a:r>
            <a:r>
              <a:rPr lang="en-US" b="1" dirty="0" smtClean="0">
                <a:solidFill>
                  <a:srgbClr val="FFFFFF"/>
                </a:solidFill>
                <a:effectLst>
                  <a:glow rad="165100">
                    <a:schemeClr val="bg1">
                      <a:alpha val="93000"/>
                    </a:schemeClr>
                  </a:glow>
                </a:effectLst>
              </a:rPr>
              <a:t>	</a:t>
            </a:r>
            <a:r>
              <a:rPr lang="vi-VN" b="1" dirty="0">
                <a:solidFill>
                  <a:srgbClr val="FFFFFF"/>
                </a:solidFill>
                <a:effectLst>
                  <a:glow rad="165100">
                    <a:schemeClr val="bg1">
                      <a:alpha val="93000"/>
                    </a:schemeClr>
                  </a:glow>
                </a:effectLst>
              </a:rPr>
              <a:t>Những cây xà nhà chúng ta đều bằng gỗ bá hương, Ván ép tường bằng gỗ bá tùng </a:t>
            </a:r>
            <a:r>
              <a:rPr lang="en-US" b="1" dirty="0" smtClean="0">
                <a:solidFill>
                  <a:srgbClr val="FFFFFF"/>
                </a:solidFill>
                <a:effectLst>
                  <a:glow rad="165100">
                    <a:schemeClr val="bg1">
                      <a:alpha val="93000"/>
                    </a:schemeClr>
                  </a:glow>
                </a:effectLst>
              </a:rPr>
              <a:t>(1:16-17 TTHD).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057400" y="0"/>
            <a:ext cx="5029200" cy="533400"/>
          </a:xfrm>
          <a:solidFill>
            <a:schemeClr val="bg1"/>
          </a:solidFill>
        </p:spPr>
        <p:txBody>
          <a:bodyPr anchor="ctr" anchorCtr="1"/>
          <a:lstStyle/>
          <a:p>
            <a:pPr algn="ctr"/>
            <a:r>
              <a:rPr lang="en-US" altLang="vi-VN" sz="4000" b="1" i="0" dirty="0" err="1" smtClean="0">
                <a:latin typeface="Arial" panose="020B0604020202020204" pitchFamily="34" charset="0"/>
                <a:ea typeface="ＭＳ Ｐゴシック" charset="-128"/>
              </a:rPr>
              <a:t>Tóm</a:t>
            </a:r>
            <a:r>
              <a:rPr lang="en-US" altLang="vi-VN" sz="4000" b="1" i="0" dirty="0" smtClean="0">
                <a:latin typeface="Arial" panose="020B0604020202020204" pitchFamily="34" charset="0"/>
                <a:ea typeface="ＭＳ Ｐゴシック" charset="-128"/>
              </a:rPr>
              <a:t> </a:t>
            </a:r>
            <a:r>
              <a:rPr lang="en-US" altLang="vi-VN" sz="4000" b="1" i="0" dirty="0" err="1" smtClean="0">
                <a:latin typeface="Arial" panose="020B0604020202020204" pitchFamily="34" charset="0"/>
                <a:ea typeface="ＭＳ Ｐゴシック" charset="-128"/>
              </a:rPr>
              <a:t>tắt</a:t>
            </a:r>
            <a:endParaRPr lang="en-US" altLang="vi-VN" sz="4000" b="1" i="0" dirty="0" smtClean="0">
              <a:latin typeface="Arial" panose="020B0604020202020204" pitchFamily="34" charset="0"/>
              <a:ea typeface="ＭＳ Ｐゴシック" charset="-128"/>
            </a:endParaRPr>
          </a:p>
        </p:txBody>
      </p:sp>
      <p:sp>
        <p:nvSpPr>
          <p:cNvPr id="35843" name="Rectangle 3"/>
          <p:cNvSpPr>
            <a:spLocks noGrp="1" noChangeArrowheads="1"/>
          </p:cNvSpPr>
          <p:nvPr>
            <p:ph type="body" sz="half" idx="2"/>
          </p:nvPr>
        </p:nvSpPr>
        <p:spPr>
          <a:xfrm>
            <a:off x="234950" y="614363"/>
            <a:ext cx="8832850" cy="6243637"/>
          </a:xfrm>
        </p:spPr>
        <p:txBody>
          <a:bodyPr/>
          <a:lstStyle/>
          <a:p>
            <a:pPr marL="365125" indent="-365125">
              <a:lnSpc>
                <a:spcPct val="90000"/>
              </a:lnSpc>
              <a:buClr>
                <a:schemeClr val="bg1"/>
              </a:buClr>
              <a:buFont typeface="Wingdings" panose="05000000000000000000" pitchFamily="2" charset="2"/>
              <a:buChar char="Ø"/>
            </a:pPr>
            <a:r>
              <a:rPr lang="en-US" altLang="zh-CN" sz="2400" b="1" dirty="0" err="1" smtClean="0">
                <a:solidFill>
                  <a:schemeClr val="bg1"/>
                </a:solidFill>
                <a:latin typeface="Arial" panose="020B0604020202020204" pitchFamily="34" charset="0"/>
                <a:ea typeface="SimSun" panose="02010600030101010101" pitchFamily="2" charset="-122"/>
              </a:rPr>
              <a:t>Nhã</a:t>
            </a:r>
            <a:r>
              <a:rPr lang="en-US" altLang="zh-CN" sz="2400" b="1" dirty="0" smtClean="0">
                <a:solidFill>
                  <a:schemeClr val="bg1"/>
                </a:solidFill>
                <a:latin typeface="Arial" panose="020B0604020202020204" pitchFamily="34" charset="0"/>
                <a:ea typeface="SimSun" panose="02010600030101010101" pitchFamily="2" charset="-122"/>
              </a:rPr>
              <a:t> Ca </a:t>
            </a:r>
            <a:r>
              <a:rPr lang="en-US" altLang="zh-CN" sz="2400" b="1" dirty="0" err="1" smtClean="0">
                <a:solidFill>
                  <a:schemeClr val="bg1"/>
                </a:solidFill>
                <a:latin typeface="Arial" panose="020B0604020202020204" pitchFamily="34" charset="0"/>
                <a:ea typeface="SimSun" panose="02010600030101010101" pitchFamily="2" charset="-122"/>
              </a:rPr>
              <a:t>bày</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tỏ</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những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cảm</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xúc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sâu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kín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nhất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giữa</a:t>
            </a:r>
            <a:r>
              <a:rPr lang="en-US" altLang="zh-CN" sz="2400" b="1" dirty="0" smtClean="0">
                <a:solidFill>
                  <a:schemeClr val="bg1"/>
                </a:solidFill>
                <a:latin typeface="Arial" panose="020B0604020202020204" pitchFamily="34" charset="0"/>
                <a:ea typeface="SimSun" panose="02010600030101010101" pitchFamily="2" charset="-122"/>
              </a:rPr>
              <a:t> Sa-</a:t>
            </a:r>
            <a:r>
              <a:rPr lang="en-US" altLang="zh-CN" sz="2400" b="1" dirty="0" err="1" smtClean="0">
                <a:solidFill>
                  <a:schemeClr val="bg1"/>
                </a:solidFill>
                <a:latin typeface="Arial" panose="020B0604020202020204" pitchFamily="34" charset="0"/>
                <a:ea typeface="SimSun" panose="02010600030101010101" pitchFamily="2" charset="-122"/>
              </a:rPr>
              <a:t>lô</a:t>
            </a:r>
            <a:r>
              <a:rPr lang="en-US" altLang="zh-CN" sz="2400" b="1" dirty="0" smtClean="0">
                <a:solidFill>
                  <a:schemeClr val="bg1"/>
                </a:solidFill>
                <a:latin typeface="Arial" panose="020B0604020202020204" pitchFamily="34" charset="0"/>
                <a:ea typeface="SimSun" panose="02010600030101010101" pitchFamily="2" charset="-122"/>
              </a:rPr>
              <a:t>-</a:t>
            </a:r>
            <a:r>
              <a:rPr lang="en-US" altLang="zh-CN" sz="2400" b="1" dirty="0" err="1" smtClean="0">
                <a:solidFill>
                  <a:schemeClr val="bg1"/>
                </a:solidFill>
                <a:latin typeface="Arial" panose="020B0604020202020204" pitchFamily="34" charset="0"/>
                <a:ea typeface="SimSun" panose="02010600030101010101" pitchFamily="2" charset="-122"/>
              </a:rPr>
              <a:t>môn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và</a:t>
            </a:r>
            <a:r>
              <a:rPr lang="en-US" altLang="zh-CN" sz="2400" b="1" dirty="0" smtClean="0">
                <a:solidFill>
                  <a:schemeClr val="bg1"/>
                </a:solidFill>
                <a:latin typeface="Arial" panose="020B0604020202020204" pitchFamily="34" charset="0"/>
                <a:ea typeface="SimSun" panose="02010600030101010101" pitchFamily="2" charset="-122"/>
              </a:rPr>
              <a:t> Su-la-</a:t>
            </a:r>
            <a:r>
              <a:rPr lang="en-US" altLang="zh-CN" sz="2400" b="1" dirty="0" err="1" smtClean="0">
                <a:solidFill>
                  <a:schemeClr val="bg1"/>
                </a:solidFill>
                <a:latin typeface="Arial" panose="020B0604020202020204" pitchFamily="34" charset="0"/>
                <a:ea typeface="SimSun" panose="02010600030101010101" pitchFamily="2" charset="-122"/>
              </a:rPr>
              <a:t>mít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vợ</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ông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kể</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lại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mối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quan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hệ</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họ</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từ</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lúc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hẹn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hò</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tới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những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chiều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sâu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yêu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thương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một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cặp</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vợ</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chồng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đã</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kết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hôn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phát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triển</a:t>
            </a:r>
            <a:r>
              <a:rPr lang="en-US" altLang="zh-CN" sz="2400" b="1" dirty="0" smtClean="0">
                <a:solidFill>
                  <a:schemeClr val="bg1"/>
                </a:solidFill>
                <a:latin typeface="Arial" panose="020B0604020202020204" pitchFamily="34" charset="0"/>
                <a:ea typeface="SimSun" panose="02010600030101010101" pitchFamily="2" charset="-122"/>
              </a:rPr>
              <a:t> ở </a:t>
            </a:r>
            <a:r>
              <a:rPr lang="en-US" altLang="zh-CN" sz="2400" b="1" dirty="0" err="1" smtClean="0">
                <a:solidFill>
                  <a:schemeClr val="bg1"/>
                </a:solidFill>
                <a:latin typeface="Arial" panose="020B0604020202020204" pitchFamily="34" charset="0"/>
                <a:ea typeface="SimSun" panose="02010600030101010101" pitchFamily="2" charset="-122"/>
              </a:rPr>
              <a:t>sự</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hiến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dâng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cho</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nhau</a:t>
            </a:r>
            <a:r>
              <a:rPr lang="en-US" altLang="zh-CN" sz="2400" b="1" dirty="0" smtClean="0">
                <a:solidFill>
                  <a:schemeClr val="bg1"/>
                </a:solidFill>
                <a:latin typeface="Arial" panose="020B0604020202020204" pitchFamily="34" charset="0"/>
                <a:ea typeface="SimSun" panose="02010600030101010101" pitchFamily="2" charset="-122"/>
              </a:rPr>
              <a:t>. </a:t>
            </a:r>
          </a:p>
          <a:p>
            <a:pPr marL="365125" indent="-365125">
              <a:lnSpc>
                <a:spcPct val="90000"/>
              </a:lnSpc>
              <a:buClr>
                <a:schemeClr val="bg1"/>
              </a:buClr>
              <a:buFont typeface="Wingdings" panose="05000000000000000000" pitchFamily="2" charset="2"/>
              <a:buChar char="Ø"/>
            </a:pPr>
            <a:r>
              <a:rPr lang="en-US" altLang="zh-CN" sz="2400" b="1" dirty="0" err="1" smtClean="0">
                <a:solidFill>
                  <a:schemeClr val="bg1"/>
                </a:solidFill>
                <a:latin typeface="Arial" panose="020B0604020202020204" pitchFamily="34" charset="0"/>
                <a:ea typeface="SimSun" panose="02010600030101010101" pitchFamily="2" charset="-122"/>
              </a:rPr>
              <a:t>Bài</a:t>
            </a:r>
            <a:r>
              <a:rPr lang="en-US" altLang="zh-CN" sz="2400" b="1" dirty="0" smtClean="0">
                <a:solidFill>
                  <a:schemeClr val="bg1"/>
                </a:solidFill>
                <a:latin typeface="Arial" panose="020B0604020202020204" pitchFamily="34" charset="0"/>
                <a:ea typeface="SimSun" panose="02010600030101010101" pitchFamily="2" charset="-122"/>
              </a:rPr>
              <a:t> ca </a:t>
            </a:r>
            <a:r>
              <a:rPr lang="en-US" altLang="zh-CN" sz="2400" b="1" dirty="0" err="1" smtClean="0">
                <a:solidFill>
                  <a:schemeClr val="bg1"/>
                </a:solidFill>
                <a:latin typeface="Arial" panose="020B0604020202020204" pitchFamily="34" charset="0"/>
                <a:ea typeface="SimSun" panose="02010600030101010101" pitchFamily="2" charset="-122"/>
              </a:rPr>
              <a:t>có</a:t>
            </a:r>
            <a:r>
              <a:rPr lang="en-US" altLang="zh-CN" sz="2400" b="1" dirty="0" smtClean="0">
                <a:solidFill>
                  <a:schemeClr val="bg1"/>
                </a:solidFill>
                <a:latin typeface="Arial" panose="020B0604020202020204" pitchFamily="34" charset="0"/>
                <a:ea typeface="SimSun" panose="02010600030101010101" pitchFamily="2" charset="-122"/>
              </a:rPr>
              <a:t> 2 </a:t>
            </a:r>
            <a:r>
              <a:rPr lang="en-US" altLang="zh-CN" sz="2400" b="1" dirty="0" err="1" smtClean="0">
                <a:solidFill>
                  <a:schemeClr val="bg1"/>
                </a:solidFill>
                <a:latin typeface="Arial" panose="020B0604020202020204" pitchFamily="34" charset="0"/>
                <a:ea typeface="SimSun" panose="02010600030101010101" pitchFamily="2" charset="-122"/>
              </a:rPr>
              <a:t>phần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chính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Phần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thứ</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nhất</a:t>
            </a:r>
            <a:r>
              <a:rPr lang="en-US" altLang="zh-CN" sz="2400" b="1" dirty="0" smtClean="0">
                <a:solidFill>
                  <a:schemeClr val="bg1"/>
                </a:solidFill>
                <a:latin typeface="Arial" panose="020B0604020202020204" pitchFamily="34" charset="0"/>
                <a:ea typeface="SimSun" panose="02010600030101010101" pitchFamily="2" charset="-122"/>
              </a:rPr>
              <a:t> (1:1–5:1) </a:t>
            </a:r>
            <a:r>
              <a:rPr lang="en-US" altLang="zh-CN" sz="2400" b="1" dirty="0" err="1" smtClean="0">
                <a:solidFill>
                  <a:schemeClr val="bg1"/>
                </a:solidFill>
                <a:latin typeface="Arial" panose="020B0604020202020204" pitchFamily="34" charset="0"/>
                <a:ea typeface="SimSun" panose="02010600030101010101" pitchFamily="2" charset="-122"/>
              </a:rPr>
              <a:t>kể</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lại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sự</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khát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khao</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nhau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của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cặp</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đôi</a:t>
            </a:r>
            <a:r>
              <a:rPr lang="en-US" altLang="zh-CN" sz="2400" b="1" dirty="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trong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giai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đoạn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hẹn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hò</a:t>
            </a:r>
            <a:r>
              <a:rPr lang="en-US" altLang="zh-CN" sz="2400" b="1" dirty="0" smtClean="0">
                <a:solidFill>
                  <a:schemeClr val="bg1"/>
                </a:solidFill>
                <a:latin typeface="Arial" panose="020B0604020202020204" pitchFamily="34" charset="0"/>
                <a:ea typeface="SimSun" panose="02010600030101010101" pitchFamily="2" charset="-122"/>
              </a:rPr>
              <a:t> (1:1–3:5), </a:t>
            </a:r>
            <a:r>
              <a:rPr lang="en-US" altLang="zh-CN" sz="2400" b="1" dirty="0" err="1" smtClean="0">
                <a:solidFill>
                  <a:schemeClr val="bg1"/>
                </a:solidFill>
                <a:latin typeface="Arial" panose="020B0604020202020204" pitchFamily="34" charset="0"/>
                <a:ea typeface="SimSun" panose="02010600030101010101" pitchFamily="2" charset="-122"/>
              </a:rPr>
              <a:t>lên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đến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cực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độ</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trong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đám</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cưới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đêm</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tân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hôn</a:t>
            </a:r>
            <a:r>
              <a:rPr lang="en-US" altLang="zh-CN" sz="2400" b="1" dirty="0" smtClean="0">
                <a:solidFill>
                  <a:schemeClr val="bg1"/>
                </a:solidFill>
                <a:latin typeface="Arial" panose="020B0604020202020204" pitchFamily="34" charset="0"/>
                <a:ea typeface="SimSun" panose="02010600030101010101" pitchFamily="2" charset="-122"/>
              </a:rPr>
              <a:t> (3:6–5:1) </a:t>
            </a:r>
            <a:r>
              <a:rPr lang="en-US" altLang="zh-CN" sz="2400" b="1" dirty="0" err="1" smtClean="0">
                <a:solidFill>
                  <a:schemeClr val="bg1"/>
                </a:solidFill>
                <a:latin typeface="Arial" panose="020B0604020202020204" pitchFamily="34" charset="0"/>
                <a:ea typeface="SimSun" panose="02010600030101010101" pitchFamily="2" charset="-122"/>
              </a:rPr>
              <a:t>là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gương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mẫu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về</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đòi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hỏi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tránh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quan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hệ</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tính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dục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trước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hôn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nhân</a:t>
            </a:r>
            <a:r>
              <a:rPr lang="en-US" altLang="zh-CN" sz="2400" b="1" dirty="0" smtClean="0">
                <a:solidFill>
                  <a:schemeClr val="bg1"/>
                </a:solidFill>
                <a:latin typeface="Arial" panose="020B0604020202020204" pitchFamily="34" charset="0"/>
                <a:ea typeface="SimSun" panose="02010600030101010101" pitchFamily="2" charset="-122"/>
              </a:rPr>
              <a:t>.</a:t>
            </a:r>
          </a:p>
          <a:p>
            <a:pPr marL="365125" indent="-365125">
              <a:lnSpc>
                <a:spcPct val="90000"/>
              </a:lnSpc>
              <a:buClr>
                <a:schemeClr val="bg1"/>
              </a:buClr>
              <a:buFont typeface="Wingdings" panose="05000000000000000000" pitchFamily="2" charset="2"/>
              <a:buChar char="Ø"/>
            </a:pPr>
            <a:r>
              <a:rPr lang="en-US" altLang="zh-CN" sz="2400" b="1" dirty="0" err="1" smtClean="0">
                <a:solidFill>
                  <a:schemeClr val="bg1"/>
                </a:solidFill>
                <a:latin typeface="Arial" panose="020B0604020202020204" pitchFamily="34" charset="0"/>
                <a:ea typeface="SimSun" panose="02010600030101010101" pitchFamily="2" charset="-122"/>
              </a:rPr>
              <a:t>Phần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hai</a:t>
            </a:r>
            <a:r>
              <a:rPr lang="en-US" altLang="zh-CN" sz="2400" b="1" dirty="0" smtClean="0">
                <a:solidFill>
                  <a:schemeClr val="bg1"/>
                </a:solidFill>
                <a:latin typeface="Arial" panose="020B0604020202020204" pitchFamily="34" charset="0"/>
                <a:ea typeface="SimSun" panose="02010600030101010101" pitchFamily="2" charset="-122"/>
              </a:rPr>
              <a:t> (5:2–8:14) </a:t>
            </a:r>
            <a:r>
              <a:rPr lang="en-US" altLang="zh-CN" sz="2400" b="1" dirty="0" err="1" smtClean="0">
                <a:solidFill>
                  <a:schemeClr val="bg1"/>
                </a:solidFill>
                <a:latin typeface="Arial" panose="020B0604020202020204" pitchFamily="34" charset="0"/>
                <a:ea typeface="SimSun" panose="02010600030101010101" pitchFamily="2" charset="-122"/>
              </a:rPr>
              <a:t>nói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đến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những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khó</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khăn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để</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có</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được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một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tình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yêu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hôn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nhân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vững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chắc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bày</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tỏ</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nỗ</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lực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cần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thiết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để</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tình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yêu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phát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triển</a:t>
            </a:r>
            <a:r>
              <a:rPr lang="en-US" altLang="zh-CN" sz="2400" b="1" dirty="0">
                <a:solidFill>
                  <a:schemeClr val="bg1"/>
                </a:solidFill>
                <a:latin typeface="Arial" panose="020B0604020202020204" pitchFamily="34" charset="0"/>
                <a:ea typeface="SimSun" panose="02010600030101010101" pitchFamily="2" charset="-122"/>
              </a:rPr>
              <a:t>.</a:t>
            </a:r>
            <a:endParaRPr lang="en-US" altLang="zh-CN" sz="2400" b="1" dirty="0" smtClean="0">
              <a:solidFill>
                <a:schemeClr val="bg1"/>
              </a:solidFill>
              <a:latin typeface="Arial" panose="020B0604020202020204" pitchFamily="34" charset="0"/>
              <a:ea typeface="SimSun" panose="02010600030101010101" pitchFamily="2" charset="-122"/>
            </a:endParaRPr>
          </a:p>
          <a:p>
            <a:pPr marL="365125" indent="-365125">
              <a:lnSpc>
                <a:spcPct val="90000"/>
              </a:lnSpc>
              <a:buClr>
                <a:schemeClr val="bg1"/>
              </a:buClr>
              <a:buFont typeface="Wingdings" panose="05000000000000000000" pitchFamily="2" charset="2"/>
              <a:buChar char="Ø"/>
            </a:pPr>
            <a:r>
              <a:rPr lang="en-US" altLang="zh-CN" sz="2400" b="1" dirty="0" err="1" smtClean="0">
                <a:solidFill>
                  <a:schemeClr val="bg1"/>
                </a:solidFill>
                <a:latin typeface="Arial" panose="020B0604020202020204" pitchFamily="34" charset="0"/>
                <a:ea typeface="SimSun" panose="02010600030101010101" pitchFamily="2" charset="-122"/>
              </a:rPr>
              <a:t>Hình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thức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toàn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bộ</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Nhã</a:t>
            </a:r>
            <a:r>
              <a:rPr lang="en-US" altLang="zh-CN" sz="2400" b="1" dirty="0" smtClean="0">
                <a:solidFill>
                  <a:schemeClr val="bg1"/>
                </a:solidFill>
                <a:latin typeface="Arial" panose="020B0604020202020204" pitchFamily="34" charset="0"/>
                <a:ea typeface="SimSun" panose="02010600030101010101" pitchFamily="2" charset="-122"/>
              </a:rPr>
              <a:t> Ca </a:t>
            </a:r>
            <a:r>
              <a:rPr lang="en-US" altLang="zh-CN" sz="2400" b="1" dirty="0" err="1" smtClean="0">
                <a:solidFill>
                  <a:schemeClr val="bg1"/>
                </a:solidFill>
                <a:latin typeface="Arial" panose="020B0604020202020204" pitchFamily="34" charset="0"/>
                <a:ea typeface="SimSun" panose="02010600030101010101" pitchFamily="2" charset="-122"/>
              </a:rPr>
              <a:t>được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trình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bày</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đối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thoại</a:t>
            </a:r>
            <a:r>
              <a:rPr lang="en-US" altLang="zh-CN" sz="2400" b="1" dirty="0" smtClean="0">
                <a:solidFill>
                  <a:schemeClr val="bg1"/>
                </a:solidFill>
                <a:latin typeface="Arial" panose="020B0604020202020204" pitchFamily="34" charset="0"/>
                <a:ea typeface="SimSun" panose="02010600030101010101" pitchFamily="2" charset="-122"/>
              </a:rPr>
              <a:t> hay </a:t>
            </a:r>
            <a:r>
              <a:rPr lang="en-US" altLang="zh-CN" sz="2400" b="1" dirty="0" err="1" smtClean="0">
                <a:solidFill>
                  <a:schemeClr val="bg1"/>
                </a:solidFill>
                <a:latin typeface="Arial" panose="020B0604020202020204" pitchFamily="34" charset="0"/>
                <a:ea typeface="SimSun" panose="02010600030101010101" pitchFamily="2" charset="-122"/>
              </a:rPr>
              <a:t>truyền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thông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là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chìa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khóa</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để</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phát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triển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mọi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mối</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quan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hệ</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vĩnh</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cửu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và</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sâu</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sắc</a:t>
            </a:r>
            <a:r>
              <a:rPr lang="en-US" altLang="zh-CN" sz="2400" b="1" dirty="0" smtClean="0">
                <a:solidFill>
                  <a:schemeClr val="bg1"/>
                </a:solidFill>
                <a:latin typeface="Arial" panose="020B0604020202020204" pitchFamily="34" charset="0"/>
                <a:ea typeface="SimSun" panose="02010600030101010101" pitchFamily="2" charset="-122"/>
              </a:rPr>
              <a:t> – </a:t>
            </a:r>
            <a:r>
              <a:rPr lang="en-US" altLang="zh-CN" sz="2400" b="1" dirty="0" err="1" smtClean="0">
                <a:solidFill>
                  <a:schemeClr val="bg1"/>
                </a:solidFill>
                <a:latin typeface="Arial" panose="020B0604020202020204" pitchFamily="34" charset="0"/>
                <a:ea typeface="SimSun" panose="02010600030101010101" pitchFamily="2" charset="-122"/>
              </a:rPr>
              <a:t>đặc</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biệt</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trong</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hôn</a:t>
            </a:r>
            <a:r>
              <a:rPr lang="en-US" altLang="zh-CN" sz="2400" b="1" dirty="0" smtClean="0">
                <a:solidFill>
                  <a:schemeClr val="bg1"/>
                </a:solidFill>
                <a:latin typeface="Arial" panose="020B0604020202020204" pitchFamily="34" charset="0"/>
                <a:ea typeface="SimSun" panose="02010600030101010101" pitchFamily="2" charset="-122"/>
              </a:rPr>
              <a:t> </a:t>
            </a:r>
            <a:r>
              <a:rPr lang="en-US" altLang="zh-CN" sz="2400" b="1" dirty="0" err="1" smtClean="0">
                <a:solidFill>
                  <a:schemeClr val="bg1"/>
                </a:solidFill>
                <a:latin typeface="Arial" panose="020B0604020202020204" pitchFamily="34" charset="0"/>
                <a:ea typeface="SimSun" panose="02010600030101010101" pitchFamily="2" charset="-122"/>
              </a:rPr>
              <a:t>nhân</a:t>
            </a:r>
            <a:r>
              <a:rPr lang="en-US" altLang="zh-CN" sz="2400" b="1" dirty="0" smtClean="0">
                <a:solidFill>
                  <a:schemeClr val="bg1"/>
                </a:solidFill>
                <a:latin typeface="Arial" panose="020B0604020202020204" pitchFamily="34" charset="0"/>
                <a:ea typeface="SimSun" panose="02010600030101010101" pitchFamily="2" charset="-122"/>
              </a:rPr>
              <a:t>. </a:t>
            </a:r>
          </a:p>
        </p:txBody>
      </p:sp>
      <p:sp>
        <p:nvSpPr>
          <p:cNvPr id="149508" name="Text Box 4"/>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sz="2000" b="1">
                <a:solidFill>
                  <a:srgbClr val="000000"/>
                </a:solidFill>
                <a:cs typeface="Arial" panose="020B0604020202020204" pitchFamily="34" charset="0"/>
              </a:rPr>
              <a:t>430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2057400" y="228600"/>
            <a:ext cx="5029200" cy="533400"/>
          </a:xfrm>
        </p:spPr>
        <p:txBody>
          <a:bodyPr anchor="ctr" anchorCtr="1"/>
          <a:lstStyle/>
          <a:p>
            <a:pPr algn="ctr"/>
            <a:r>
              <a:rPr lang="en-US" altLang="vi-VN" b="1" i="0" dirty="0" err="1" smtClean="0">
                <a:latin typeface="Arial Black" panose="020B0A04020102020204" pitchFamily="34" charset="0"/>
                <a:ea typeface="ＭＳ Ｐゴシック" charset="-128"/>
              </a:rPr>
              <a:t>Tổng</a:t>
            </a:r>
            <a:r>
              <a:rPr lang="en-US" altLang="vi-VN" b="1" i="0" dirty="0" smtClean="0">
                <a:latin typeface="Arial Black" panose="020B0A04020102020204" pitchFamily="34" charset="0"/>
                <a:ea typeface="ＭＳ Ｐゴシック" charset="-128"/>
              </a:rPr>
              <a:t> </a:t>
            </a:r>
            <a:r>
              <a:rPr lang="en-US" altLang="vi-VN" b="1" i="0" dirty="0" err="1" smtClean="0">
                <a:latin typeface="Arial Black" panose="020B0A04020102020204" pitchFamily="34" charset="0"/>
                <a:ea typeface="ＭＳ Ｐゴシック" charset="-128"/>
              </a:rPr>
              <a:t>hợp</a:t>
            </a:r>
            <a:endParaRPr lang="en-US" altLang="vi-VN" b="1" i="0" dirty="0" smtClean="0">
              <a:latin typeface="Arial Black" panose="020B0A04020102020204" pitchFamily="34" charset="0"/>
              <a:ea typeface="ＭＳ Ｐゴシック" charset="-128"/>
            </a:endParaRPr>
          </a:p>
        </p:txBody>
      </p:sp>
      <p:sp>
        <p:nvSpPr>
          <p:cNvPr id="151554" name="Text Box 4"/>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latin typeface="Times New Roman" panose="02020603050405020304" pitchFamily="18" charset="0"/>
              </a:rPr>
              <a:t>430</a:t>
            </a:r>
          </a:p>
        </p:txBody>
      </p:sp>
      <p:sp>
        <p:nvSpPr>
          <p:cNvPr id="36870" name="Text Box 6"/>
          <p:cNvSpPr txBox="1">
            <a:spLocks noChangeArrowheads="1"/>
          </p:cNvSpPr>
          <p:nvPr/>
        </p:nvSpPr>
        <p:spPr bwMode="auto">
          <a:xfrm>
            <a:off x="762000" y="2179638"/>
            <a:ext cx="7848600" cy="707886"/>
          </a:xfrm>
          <a:prstGeom prst="rect">
            <a:avLst/>
          </a:prstGeom>
          <a:solidFill>
            <a:srgbClr val="000000"/>
          </a:solidFill>
          <a:ln w="9525">
            <a:solidFill>
              <a:srgbClr val="000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zh-CN" sz="4000" b="1" dirty="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1:1–5:1	</a:t>
            </a:r>
            <a:r>
              <a:rPr lang="en-US" altLang="zh-CN" sz="40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Hẹn</a:t>
            </a:r>
            <a:r>
              <a:rPr lang="en-US" altLang="zh-CN" sz="4000" b="1" dirty="0"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hò</a:t>
            </a:r>
            <a:r>
              <a:rPr lang="en-US" altLang="zh-CN" sz="4000" b="1" dirty="0"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đến</a:t>
            </a:r>
            <a:r>
              <a:rPr lang="en-US" altLang="zh-CN" sz="4000" b="1" dirty="0"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đám</a:t>
            </a:r>
            <a:r>
              <a:rPr lang="en-US" altLang="zh-CN" sz="4000" b="1" dirty="0"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cưới</a:t>
            </a:r>
            <a:endParaRPr lang="en-US" altLang="zh-CN" sz="4000" b="1" dirty="0">
              <a:solidFill>
                <a:srgbClr val="FFFFFF"/>
              </a:solidFill>
              <a:latin typeface="Architecture-u" panose="020B0500000000000000" pitchFamily="34" charset="0"/>
              <a:ea typeface="Architecture-u" panose="020B0500000000000000" pitchFamily="34" charset="0"/>
              <a:cs typeface="Architecture-u" panose="020B0500000000000000" pitchFamily="34" charset="0"/>
            </a:endParaRPr>
          </a:p>
        </p:txBody>
      </p:sp>
      <p:sp>
        <p:nvSpPr>
          <p:cNvPr id="151556" name="Text Box 7"/>
          <p:cNvSpPr txBox="1">
            <a:spLocks noChangeArrowheads="1"/>
          </p:cNvSpPr>
          <p:nvPr/>
        </p:nvSpPr>
        <p:spPr bwMode="auto">
          <a:xfrm>
            <a:off x="762000" y="914400"/>
            <a:ext cx="7543800" cy="707886"/>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zh-CN" sz="4000" b="1" dirty="0" err="1"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Đối</a:t>
            </a:r>
            <a:r>
              <a:rPr lang="en-US" altLang="zh-CN" sz="4000" b="1" dirty="0"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thoại</a:t>
            </a:r>
            <a:r>
              <a:rPr lang="en-US" altLang="zh-CN" sz="4000" b="1" dirty="0"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về</a:t>
            </a:r>
            <a:r>
              <a:rPr lang="en-US" altLang="zh-CN" sz="4000" b="1" dirty="0"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tình</a:t>
            </a:r>
            <a:r>
              <a:rPr lang="en-US" altLang="zh-CN" sz="4000" b="1" dirty="0"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yêu</a:t>
            </a:r>
            <a:r>
              <a:rPr lang="en-US" altLang="zh-CN" sz="4000" b="1" dirty="0"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hôn</a:t>
            </a:r>
            <a:r>
              <a:rPr lang="en-US" altLang="zh-CN" sz="4000" b="1" dirty="0"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000" b="1" dirty="0" err="1" smtClean="0">
                <a:solidFill>
                  <a:srgbClr val="000000"/>
                </a:solidFill>
                <a:latin typeface="Architecture-u" panose="020B0500000000000000" pitchFamily="34" charset="0"/>
                <a:ea typeface="Architecture-u" panose="020B0500000000000000" pitchFamily="34" charset="0"/>
                <a:cs typeface="Architecture-u" panose="020B0500000000000000" pitchFamily="34" charset="0"/>
              </a:rPr>
              <a:t>nhân</a:t>
            </a:r>
            <a:endParaRPr lang="en-US" altLang="zh-CN" sz="4000" b="1" dirty="0">
              <a:solidFill>
                <a:srgbClr val="000000"/>
              </a:solidFill>
              <a:latin typeface="Architecture-u" panose="020B0500000000000000" pitchFamily="34" charset="0"/>
              <a:ea typeface="Architecture-u" panose="020B0500000000000000" pitchFamily="34" charset="0"/>
              <a:cs typeface="Architecture-u" panose="020B0500000000000000" pitchFamily="34" charset="0"/>
            </a:endParaRPr>
          </a:p>
        </p:txBody>
      </p:sp>
      <p:sp>
        <p:nvSpPr>
          <p:cNvPr id="36872" name="Text Box 8"/>
          <p:cNvSpPr txBox="1">
            <a:spLocks noChangeArrowheads="1"/>
          </p:cNvSpPr>
          <p:nvPr/>
        </p:nvSpPr>
        <p:spPr bwMode="auto">
          <a:xfrm>
            <a:off x="1547813" y="4505325"/>
            <a:ext cx="7370762" cy="769441"/>
          </a:xfrm>
          <a:prstGeom prst="rect">
            <a:avLst/>
          </a:prstGeom>
          <a:solidFill>
            <a:srgbClr val="000000"/>
          </a:solidFill>
          <a:ln w="9525">
            <a:solidFill>
              <a:srgbClr val="000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zh-CN" sz="4400" b="1" dirty="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5:2–8:14	</a:t>
            </a:r>
            <a:r>
              <a:rPr lang="en-US" altLang="zh-CN" sz="44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Phát</a:t>
            </a:r>
            <a:r>
              <a:rPr lang="en-US" altLang="zh-CN" sz="4400" b="1" dirty="0"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4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triển</a:t>
            </a:r>
            <a:r>
              <a:rPr lang="en-US" altLang="zh-CN" sz="4400" b="1" dirty="0"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4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trong</a:t>
            </a:r>
            <a:r>
              <a:rPr lang="en-US" altLang="zh-CN" sz="4400" b="1" dirty="0"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4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hôn</a:t>
            </a:r>
            <a:r>
              <a:rPr lang="en-US" altLang="zh-CN" sz="4400" b="1" dirty="0"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 </a:t>
            </a:r>
            <a:r>
              <a:rPr lang="en-US" altLang="zh-CN" sz="4400" b="1" dirty="0" err="1" smtClean="0">
                <a:solidFill>
                  <a:srgbClr val="FFFFFF"/>
                </a:solidFill>
                <a:latin typeface="Architecture-u" panose="020B0500000000000000" pitchFamily="34" charset="0"/>
                <a:ea typeface="Architecture-u" panose="020B0500000000000000" pitchFamily="34" charset="0"/>
                <a:cs typeface="Architecture-u" panose="020B0500000000000000" pitchFamily="34" charset="0"/>
              </a:rPr>
              <a:t>nhân</a:t>
            </a:r>
            <a:endParaRPr lang="en-US" altLang="zh-CN" sz="4400" b="1" dirty="0">
              <a:solidFill>
                <a:srgbClr val="FFFFFF"/>
              </a:solidFill>
              <a:latin typeface="Architecture-u" panose="020B0500000000000000" pitchFamily="34" charset="0"/>
              <a:ea typeface="Architecture-u" panose="020B0500000000000000" pitchFamily="34" charset="0"/>
              <a:cs typeface="Architecture-u" panose="020B0500000000000000"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additive="base">
                                        <p:cTn id="7" dur="500" fill="hold"/>
                                        <p:tgtEl>
                                          <p:spTgt spid="36870"/>
                                        </p:tgtEl>
                                        <p:attrNameLst>
                                          <p:attrName>ppt_x</p:attrName>
                                        </p:attrNameLst>
                                      </p:cBhvr>
                                      <p:tavLst>
                                        <p:tav tm="0">
                                          <p:val>
                                            <p:strVal val="0-#ppt_w/2"/>
                                          </p:val>
                                        </p:tav>
                                        <p:tav tm="100000">
                                          <p:val>
                                            <p:strVal val="#ppt_x"/>
                                          </p:val>
                                        </p:tav>
                                      </p:tavLst>
                                    </p:anim>
                                    <p:anim calcmode="lin" valueType="num">
                                      <p:cBhvr additive="base">
                                        <p:cTn id="8"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72"/>
                                        </p:tgtEl>
                                        <p:attrNameLst>
                                          <p:attrName>style.visibility</p:attrName>
                                        </p:attrNameLst>
                                      </p:cBhvr>
                                      <p:to>
                                        <p:strVal val="visible"/>
                                      </p:to>
                                    </p:set>
                                    <p:anim calcmode="lin" valueType="num">
                                      <p:cBhvr additive="base">
                                        <p:cTn id="13" dur="500" fill="hold"/>
                                        <p:tgtEl>
                                          <p:spTgt spid="36872"/>
                                        </p:tgtEl>
                                        <p:attrNameLst>
                                          <p:attrName>ppt_x</p:attrName>
                                        </p:attrNameLst>
                                      </p:cBhvr>
                                      <p:tavLst>
                                        <p:tav tm="0">
                                          <p:val>
                                            <p:strVal val="0-#ppt_w/2"/>
                                          </p:val>
                                        </p:tav>
                                        <p:tav tm="100000">
                                          <p:val>
                                            <p:strVal val="#ppt_x"/>
                                          </p:val>
                                        </p:tav>
                                      </p:tavLst>
                                    </p:anim>
                                    <p:anim calcmode="lin" valueType="num">
                                      <p:cBhvr additive="base">
                                        <p:cTn id="14" dur="500" fill="hold"/>
                                        <p:tgtEl>
                                          <p:spTgt spid="368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autoUpdateAnimBg="0"/>
      <p:bldP spid="3687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1295400" y="76200"/>
            <a:ext cx="6629400" cy="685800"/>
          </a:xfrm>
        </p:spPr>
        <p:txBody>
          <a:bodyPr anchor="ctr" anchorCtr="1"/>
          <a:lstStyle/>
          <a:p>
            <a:pPr algn="ctr"/>
            <a:r>
              <a:rPr lang="en-US" altLang="vi-VN" b="1" i="0" dirty="0" err="1" smtClean="0">
                <a:latin typeface="Arial Black" panose="020B0A04020102020204" pitchFamily="34" charset="0"/>
                <a:ea typeface="ＭＳ Ｐゴシック" charset="-128"/>
              </a:rPr>
              <a:t>Câu</a:t>
            </a:r>
            <a:r>
              <a:rPr lang="en-US" altLang="vi-VN" b="1" i="0" dirty="0" smtClean="0">
                <a:latin typeface="Arial Black" panose="020B0A04020102020204" pitchFamily="34" charset="0"/>
                <a:ea typeface="ＭＳ Ｐゴシック" charset="-128"/>
              </a:rPr>
              <a:t> </a:t>
            </a:r>
            <a:r>
              <a:rPr lang="en-US" altLang="vi-VN" b="1" i="0" dirty="0" err="1" smtClean="0">
                <a:latin typeface="Arial Black" panose="020B0A04020102020204" pitchFamily="34" charset="0"/>
                <a:ea typeface="ＭＳ Ｐゴシック" charset="-128"/>
              </a:rPr>
              <a:t>tóm</a:t>
            </a:r>
            <a:r>
              <a:rPr lang="en-US" altLang="vi-VN" b="1" i="0" dirty="0" smtClean="0">
                <a:latin typeface="Arial Black" panose="020B0A04020102020204" pitchFamily="34" charset="0"/>
                <a:ea typeface="ＭＳ Ｐゴシック" charset="-128"/>
              </a:rPr>
              <a:t> </a:t>
            </a:r>
            <a:r>
              <a:rPr lang="en-US" altLang="vi-VN" b="1" i="0" dirty="0" err="1" smtClean="0">
                <a:latin typeface="Arial Black" panose="020B0A04020102020204" pitchFamily="34" charset="0"/>
                <a:ea typeface="ＭＳ Ｐゴシック" charset="-128"/>
              </a:rPr>
              <a:t>tắt</a:t>
            </a:r>
            <a:endParaRPr lang="en-US" altLang="vi-VN" b="1" i="0" dirty="0" smtClean="0">
              <a:latin typeface="Arial Black" panose="020B0A04020102020204" pitchFamily="34" charset="0"/>
              <a:ea typeface="ＭＳ Ｐゴシック" charset="-128"/>
            </a:endParaRPr>
          </a:p>
        </p:txBody>
      </p:sp>
      <p:sp>
        <p:nvSpPr>
          <p:cNvPr id="13315" name="Rectangle 3"/>
          <p:cNvSpPr>
            <a:spLocks noGrp="1" noChangeArrowheads="1"/>
          </p:cNvSpPr>
          <p:nvPr>
            <p:ph type="body" idx="1"/>
          </p:nvPr>
        </p:nvSpPr>
        <p:spPr>
          <a:xfrm>
            <a:off x="944563" y="1143000"/>
            <a:ext cx="7239000" cy="3724275"/>
          </a:xfrm>
          <a:solidFill>
            <a:schemeClr val="tx1"/>
          </a:solidFill>
        </p:spPr>
        <p:txBody>
          <a:bodyPr/>
          <a:lstStyle/>
          <a:p>
            <a:pPr indent="22225" algn="ctr">
              <a:lnSpc>
                <a:spcPct val="90000"/>
              </a:lnSpc>
              <a:buFontTx/>
              <a:buNone/>
            </a:pPr>
            <a:endParaRPr lang="en-US" altLang="zh-CN" sz="2800" b="1" dirty="0" smtClean="0">
              <a:solidFill>
                <a:srgbClr val="000000"/>
              </a:solidFill>
              <a:latin typeface="Impact" panose="020B0806030902050204" pitchFamily="34" charset="0"/>
              <a:ea typeface="SimSun" panose="02010600030101010101" pitchFamily="2" charset="-122"/>
            </a:endParaRPr>
          </a:p>
          <a:p>
            <a:pPr indent="22225" algn="ctr">
              <a:buNone/>
            </a:pPr>
            <a:r>
              <a:rPr lang="en-US" altLang="zh-CN" sz="2800" b="1" dirty="0" err="1">
                <a:solidFill>
                  <a:srgbClr val="000000"/>
                </a:solidFill>
                <a:latin typeface="Arial" charset="0"/>
                <a:ea typeface="SimSun" charset="0"/>
                <a:cs typeface="SimSun" charset="0"/>
              </a:rPr>
              <a:t>Câu</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chuyện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tình</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yêu</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của</a:t>
            </a:r>
            <a:r>
              <a:rPr lang="en-US" altLang="zh-CN" sz="2800" b="1" dirty="0">
                <a:solidFill>
                  <a:srgbClr val="000000"/>
                </a:solidFill>
                <a:latin typeface="Arial" charset="0"/>
                <a:ea typeface="SimSun" charset="0"/>
                <a:cs typeface="SimSun" charset="0"/>
              </a:rPr>
              <a:t> Sa-</a:t>
            </a:r>
            <a:r>
              <a:rPr lang="en-US" altLang="zh-CN" sz="2800" b="1" dirty="0" err="1">
                <a:solidFill>
                  <a:srgbClr val="000000"/>
                </a:solidFill>
                <a:latin typeface="Arial" charset="0"/>
                <a:ea typeface="SimSun" charset="0"/>
                <a:cs typeface="SimSun" charset="0"/>
              </a:rPr>
              <a:t>lô</a:t>
            </a:r>
            <a:r>
              <a:rPr lang="en-US" altLang="zh-CN" sz="2800" b="1" dirty="0">
                <a:solidFill>
                  <a:srgbClr val="000000"/>
                </a:solidFill>
                <a:latin typeface="Arial" charset="0"/>
                <a:ea typeface="SimSun" charset="0"/>
                <a:cs typeface="SimSun" charset="0"/>
              </a:rPr>
              <a:t>-</a:t>
            </a:r>
            <a:r>
              <a:rPr lang="en-US" altLang="zh-CN" sz="2800" b="1" dirty="0" err="1">
                <a:solidFill>
                  <a:srgbClr val="000000"/>
                </a:solidFill>
                <a:latin typeface="Arial" charset="0"/>
                <a:ea typeface="SimSun" charset="0"/>
                <a:cs typeface="SimSun" charset="0"/>
              </a:rPr>
              <a:t>môn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và</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vợ</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ông</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là</a:t>
            </a:r>
            <a:r>
              <a:rPr lang="en-US" altLang="zh-CN" sz="2800" b="1" dirty="0">
                <a:solidFill>
                  <a:srgbClr val="000000"/>
                </a:solidFill>
                <a:latin typeface="Arial" charset="0"/>
                <a:ea typeface="SimSun" charset="0"/>
                <a:cs typeface="SimSun" charset="0"/>
              </a:rPr>
              <a:t> Sa-</a:t>
            </a:r>
            <a:r>
              <a:rPr lang="en-US" altLang="zh-CN" sz="2800" b="1" dirty="0" err="1">
                <a:solidFill>
                  <a:srgbClr val="000000"/>
                </a:solidFill>
                <a:latin typeface="Arial" charset="0"/>
                <a:ea typeface="SimSun" charset="0"/>
                <a:cs typeface="SimSun" charset="0"/>
              </a:rPr>
              <a:t>lu</a:t>
            </a:r>
            <a:r>
              <a:rPr lang="en-US" altLang="zh-CN" sz="2800" b="1" dirty="0">
                <a:solidFill>
                  <a:srgbClr val="000000"/>
                </a:solidFill>
                <a:latin typeface="Arial" charset="0"/>
                <a:ea typeface="SimSun" charset="0"/>
                <a:cs typeface="SimSun" charset="0"/>
              </a:rPr>
              <a:t>-</a:t>
            </a:r>
            <a:r>
              <a:rPr lang="en-US" altLang="zh-CN" sz="2800" b="1" dirty="0" err="1">
                <a:solidFill>
                  <a:srgbClr val="000000"/>
                </a:solidFill>
                <a:latin typeface="Arial" charset="0"/>
                <a:ea typeface="SimSun" charset="0"/>
                <a:cs typeface="SimSun" charset="0"/>
              </a:rPr>
              <a:t>mít</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ghi</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lại</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từ</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thời</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gian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tìm</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hiểu</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đến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một</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tình</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yêu</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hôn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nhân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bền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vững</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là</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gương</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mẫu</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về</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đòi</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hỏi</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không</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có</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mối</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quan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hệ</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tính</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dục</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trước</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hôn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nhân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và</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nỗ</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lực</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cần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có</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cho</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sự</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phát</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triển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trong</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tình</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yêu</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hôn</a:t>
            </a:r>
            <a:r>
              <a:rPr lang="en-US" altLang="zh-CN" sz="2800" b="1" dirty="0">
                <a:solidFill>
                  <a:srgbClr val="000000"/>
                </a:solidFill>
                <a:latin typeface="Arial" charset="0"/>
                <a:ea typeface="SimSun" charset="0"/>
                <a:cs typeface="SimSun" charset="0"/>
              </a:rPr>
              <a:t> </a:t>
            </a:r>
            <a:r>
              <a:rPr lang="en-US" altLang="zh-CN" sz="2800" b="1" dirty="0" err="1">
                <a:solidFill>
                  <a:srgbClr val="000000"/>
                </a:solidFill>
                <a:latin typeface="Arial" charset="0"/>
                <a:ea typeface="SimSun" charset="0"/>
                <a:cs typeface="SimSun" charset="0"/>
              </a:rPr>
              <a:t>nhân</a:t>
            </a:r>
            <a:r>
              <a:rPr lang="en-US" altLang="zh-CN" sz="2800" b="1" dirty="0">
                <a:solidFill>
                  <a:srgbClr val="000000"/>
                </a:solidFill>
                <a:latin typeface="Arial" charset="0"/>
                <a:ea typeface="SimSun" charset="0"/>
                <a:cs typeface="SimSun" charset="0"/>
              </a:rPr>
              <a:t>. </a:t>
            </a:r>
            <a:endParaRPr lang="en-US" sz="1400" dirty="0">
              <a:solidFill>
                <a:srgbClr val="000000"/>
              </a:solidFill>
              <a:latin typeface="Arial" charset="0"/>
              <a:ea typeface="SimSun" charset="0"/>
              <a:cs typeface="SimSun" charset="0"/>
            </a:endParaRPr>
          </a:p>
        </p:txBody>
      </p:sp>
      <p:sp>
        <p:nvSpPr>
          <p:cNvPr id="153603" name="Text Box 4"/>
          <p:cNvSpPr txBox="1">
            <a:spLocks noChangeArrowheads="1"/>
          </p:cNvSpPr>
          <p:nvPr/>
        </p:nvSpPr>
        <p:spPr bwMode="auto">
          <a:xfrm>
            <a:off x="8229600" y="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latin typeface="Times New Roman" panose="02020603050405020304" pitchFamily="18" charset="0"/>
              </a:rPr>
              <a:t>425</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057400" y="228600"/>
            <a:ext cx="5029200" cy="533400"/>
          </a:xfrm>
        </p:spPr>
        <p:txBody>
          <a:bodyPr anchor="ctr" anchorCtr="1"/>
          <a:lstStyle/>
          <a:p>
            <a:pPr algn="ctr"/>
            <a:r>
              <a:rPr lang="en-US" altLang="vi-VN" b="1" i="0" dirty="0" err="1" smtClean="0">
                <a:latin typeface="Arial Black" panose="020B0A04020102020204" pitchFamily="34" charset="0"/>
                <a:ea typeface="ＭＳ Ｐゴシック" charset="-128"/>
              </a:rPr>
              <a:t>Dàn</a:t>
            </a:r>
            <a:r>
              <a:rPr lang="en-US" altLang="vi-VN" b="1" i="0" dirty="0" smtClean="0">
                <a:latin typeface="Arial Black" panose="020B0A04020102020204" pitchFamily="34" charset="0"/>
                <a:ea typeface="ＭＳ Ｐゴシック" charset="-128"/>
              </a:rPr>
              <a:t> ý</a:t>
            </a:r>
          </a:p>
        </p:txBody>
      </p:sp>
      <p:sp>
        <p:nvSpPr>
          <p:cNvPr id="155650" name="Text Box 3"/>
          <p:cNvSpPr txBox="1">
            <a:spLocks noChangeArrowheads="1"/>
          </p:cNvSpPr>
          <p:nvPr/>
        </p:nvSpPr>
        <p:spPr bwMode="auto">
          <a:xfrm>
            <a:off x="7772400" y="76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latin typeface="Times New Roman" panose="02020603050405020304" pitchFamily="18" charset="0"/>
              </a:rPr>
              <a:t>430-432</a:t>
            </a:r>
          </a:p>
        </p:txBody>
      </p:sp>
      <p:sp>
        <p:nvSpPr>
          <p:cNvPr id="38916" name="Text Box 4"/>
          <p:cNvSpPr txBox="1">
            <a:spLocks noChangeArrowheads="1"/>
          </p:cNvSpPr>
          <p:nvPr/>
        </p:nvSpPr>
        <p:spPr bwMode="auto">
          <a:xfrm>
            <a:off x="342900" y="1066800"/>
            <a:ext cx="8458200" cy="181588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zh-CN" sz="2800" b="1" dirty="0">
                <a:solidFill>
                  <a:srgbClr val="000000"/>
                </a:solidFill>
                <a:ea typeface="SimSun" panose="02010600030101010101" pitchFamily="2" charset="-122"/>
              </a:rPr>
              <a:t>I.	(1:1–5:1) </a:t>
            </a:r>
            <a:r>
              <a:rPr lang="en-US" altLang="zh-CN" sz="2800" b="1" dirty="0" smtClean="0">
                <a:solidFill>
                  <a:srgbClr val="000000"/>
                </a:solidFill>
                <a:ea typeface="SimSun" panose="02010600030101010101" pitchFamily="2" charset="-122"/>
              </a:rPr>
              <a:t>Sa-</a:t>
            </a:r>
            <a:r>
              <a:rPr lang="en-US" altLang="zh-CN" sz="2800" b="1" dirty="0" err="1" smtClean="0">
                <a:solidFill>
                  <a:srgbClr val="000000"/>
                </a:solidFill>
                <a:ea typeface="SimSun" panose="02010600030101010101" pitchFamily="2" charset="-122"/>
              </a:rPr>
              <a:t>lô</a:t>
            </a:r>
            <a:r>
              <a:rPr lang="en-US" altLang="zh-CN" sz="2800" b="1" dirty="0" smtClean="0">
                <a:solidFill>
                  <a:srgbClr val="000000"/>
                </a:solidFill>
                <a:ea typeface="SimSun" panose="02010600030101010101" pitchFamily="2" charset="-122"/>
              </a:rPr>
              <a:t>-</a:t>
            </a:r>
            <a:r>
              <a:rPr lang="en-US" altLang="zh-CN" sz="2800" b="1" dirty="0" err="1" smtClean="0">
                <a:solidFill>
                  <a:srgbClr val="000000"/>
                </a:solidFill>
                <a:ea typeface="SimSun" panose="02010600030101010101" pitchFamily="2" charset="-122"/>
              </a:rPr>
              <a:t>môn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và</a:t>
            </a:r>
            <a:r>
              <a:rPr lang="en-US" altLang="zh-CN" sz="2800" b="1" dirty="0" smtClean="0">
                <a:solidFill>
                  <a:srgbClr val="000000"/>
                </a:solidFill>
                <a:ea typeface="SimSun" panose="02010600030101010101" pitchFamily="2" charset="-122"/>
              </a:rPr>
              <a:t> Su-la-</a:t>
            </a:r>
            <a:r>
              <a:rPr lang="en-US" altLang="zh-CN" sz="2800" b="1" dirty="0" err="1" smtClean="0">
                <a:solidFill>
                  <a:srgbClr val="000000"/>
                </a:solidFill>
                <a:ea typeface="SimSun" panose="02010600030101010101" pitchFamily="2" charset="-122"/>
              </a:rPr>
              <a:t>mít</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bắt</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đầu</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mối</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quan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hệ</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yêu</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đương</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bằng</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sự</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hẹn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hò</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và</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hôn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nhân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là</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ví</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dụ</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về</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đòi</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hỏi</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không</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có</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mối</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quan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hệ</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tính</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dục</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trước</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hôn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nhân</a:t>
            </a:r>
            <a:r>
              <a:rPr lang="en-US" altLang="zh-CN" sz="2800" b="1" dirty="0" smtClean="0">
                <a:solidFill>
                  <a:srgbClr val="000000"/>
                </a:solidFill>
                <a:ea typeface="SimSun" panose="02010600030101010101" pitchFamily="2" charset="-122"/>
              </a:rPr>
              <a:t>.</a:t>
            </a:r>
            <a:endParaRPr lang="en-US" altLang="zh-CN" sz="2800" b="1" dirty="0">
              <a:solidFill>
                <a:srgbClr val="000000"/>
              </a:solidFill>
              <a:ea typeface="SimSun" panose="02010600030101010101" pitchFamily="2" charset="-122"/>
            </a:endParaRPr>
          </a:p>
        </p:txBody>
      </p:sp>
      <p:sp>
        <p:nvSpPr>
          <p:cNvPr id="38917" name="Text Box 5"/>
          <p:cNvSpPr txBox="1">
            <a:spLocks noChangeArrowheads="1"/>
          </p:cNvSpPr>
          <p:nvPr/>
        </p:nvSpPr>
        <p:spPr bwMode="auto">
          <a:xfrm>
            <a:off x="304800" y="3524250"/>
            <a:ext cx="8458200" cy="181588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zh-CN" sz="2800" b="1" dirty="0">
                <a:solidFill>
                  <a:srgbClr val="000000"/>
                </a:solidFill>
                <a:ea typeface="SimSun" panose="02010600030101010101" pitchFamily="2" charset="-122"/>
              </a:rPr>
              <a:t>II. (5:2–8:14) </a:t>
            </a:r>
            <a:r>
              <a:rPr lang="en-US" altLang="zh-CN" sz="2800" b="1" dirty="0" err="1" smtClean="0">
                <a:solidFill>
                  <a:srgbClr val="000000"/>
                </a:solidFill>
                <a:ea typeface="SimSun" panose="02010600030101010101" pitchFamily="2" charset="-122"/>
              </a:rPr>
              <a:t>Tình</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yêu</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của</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người</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chồng</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và</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người</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vợ</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trưởng</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thành</a:t>
            </a:r>
            <a:r>
              <a:rPr lang="en-US" altLang="zh-CN" sz="2800" b="1" dirty="0" smtClean="0">
                <a:solidFill>
                  <a:srgbClr val="000000"/>
                </a:solidFill>
                <a:ea typeface="SimSun" panose="02010600030101010101" pitchFamily="2" charset="-122"/>
              </a:rPr>
              <a:t> qua </a:t>
            </a:r>
            <a:r>
              <a:rPr lang="en-US" altLang="zh-CN" sz="2800" b="1" dirty="0" err="1" smtClean="0">
                <a:solidFill>
                  <a:srgbClr val="000000"/>
                </a:solidFill>
                <a:ea typeface="SimSun" panose="02010600030101010101" pitchFamily="2" charset="-122"/>
              </a:rPr>
              <a:t>những</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hoàn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cảnh</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khác</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nhau</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là</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bức</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tranh</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về</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sự</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nỗ</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lực</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để</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phát</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triển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tình</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yêu</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hôn</a:t>
            </a:r>
            <a:r>
              <a:rPr lang="en-US" altLang="zh-CN" sz="2800" b="1" dirty="0" smtClean="0">
                <a:solidFill>
                  <a:srgbClr val="000000"/>
                </a:solidFill>
                <a:ea typeface="SimSun" panose="02010600030101010101" pitchFamily="2" charset="-122"/>
              </a:rPr>
              <a:t> </a:t>
            </a:r>
            <a:r>
              <a:rPr lang="en-US" altLang="zh-CN" sz="2800" b="1" dirty="0" err="1" smtClean="0">
                <a:solidFill>
                  <a:srgbClr val="000000"/>
                </a:solidFill>
                <a:ea typeface="SimSun" panose="02010600030101010101" pitchFamily="2" charset="-122"/>
              </a:rPr>
              <a:t>nhân</a:t>
            </a:r>
            <a:r>
              <a:rPr lang="en-US" altLang="zh-CN" sz="2800" b="1" smtClean="0">
                <a:solidFill>
                  <a:srgbClr val="000000"/>
                </a:solidFill>
                <a:ea typeface="SimSun" panose="02010600030101010101" pitchFamily="2" charset="-122"/>
              </a:rPr>
              <a:t>. </a:t>
            </a:r>
            <a:endParaRPr lang="en-US" altLang="zh-CN" sz="2800" b="1" dirty="0">
              <a:solidFill>
                <a:srgbClr val="000000"/>
              </a:solidFill>
              <a:ea typeface="SimSun" panose="02010600030101010101" pitchFamily="2"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1+#ppt_w/2"/>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 fill="hold"/>
                                        <p:tgtEl>
                                          <p:spTgt spid="38917"/>
                                        </p:tgtEl>
                                        <p:attrNameLst>
                                          <p:attrName>ppt_x</p:attrName>
                                        </p:attrNameLst>
                                      </p:cBhvr>
                                      <p:tavLst>
                                        <p:tav tm="0">
                                          <p:val>
                                            <p:strVal val="1+#ppt_w/2"/>
                                          </p:val>
                                        </p:tav>
                                        <p:tav tm="100000">
                                          <p:val>
                                            <p:strVal val="#ppt_x"/>
                                          </p:val>
                                        </p:tav>
                                      </p:tavLst>
                                    </p:anim>
                                    <p:anim calcmode="lin" valueType="num">
                                      <p:cBhvr additive="base">
                                        <p:cTn id="14"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autoUpdateAnimBg="0"/>
      <p:bldP spid="3891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4"/>
          <p:cNvSpPr>
            <a:spLocks noChangeArrowheads="1"/>
          </p:cNvSpPr>
          <p:nvPr/>
        </p:nvSpPr>
        <p:spPr bwMode="auto">
          <a:xfrm>
            <a:off x="1938338" y="147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pic>
        <p:nvPicPr>
          <p:cNvPr id="103426"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 y="76200"/>
            <a:ext cx="5508625"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427" name="Rectangle 5"/>
          <p:cNvSpPr>
            <a:spLocks noGrp="1" noChangeArrowheads="1"/>
          </p:cNvSpPr>
          <p:nvPr>
            <p:ph type="ctrTitle"/>
          </p:nvPr>
        </p:nvSpPr>
        <p:spPr>
          <a:xfrm>
            <a:off x="2286000" y="228600"/>
            <a:ext cx="4876800" cy="1676400"/>
          </a:xfrm>
          <a:solidFill>
            <a:schemeClr val="bg1"/>
          </a:solidFill>
        </p:spPr>
        <p:txBody>
          <a:bodyPr anchor="ctr" anchorCtr="1"/>
          <a:lstStyle/>
          <a:p>
            <a:pPr algn="ctr"/>
            <a:r>
              <a:rPr lang="en-US" altLang="vi-VN" sz="5400" b="1" i="0" dirty="0" err="1" smtClean="0">
                <a:latin typeface="Arial" panose="020B0604020202020204" pitchFamily="34" charset="0"/>
                <a:ea typeface="ＭＳ Ｐゴシック" charset="-128"/>
                <a:cs typeface="Arial" panose="020B0604020202020204" pitchFamily="34" charset="0"/>
              </a:rPr>
              <a:t>Nhã</a:t>
            </a:r>
            <a:r>
              <a:rPr lang="en-US" altLang="vi-VN" sz="5400" b="1" i="0" dirty="0" smtClean="0">
                <a:latin typeface="Arial" panose="020B0604020202020204" pitchFamily="34" charset="0"/>
                <a:ea typeface="ＭＳ Ｐゴシック" charset="-128"/>
                <a:cs typeface="Arial" panose="020B0604020202020204" pitchFamily="34" charset="0"/>
              </a:rPr>
              <a:t> Ca </a:t>
            </a:r>
            <a:r>
              <a:rPr lang="en-US" altLang="vi-VN" sz="5400" b="1" i="0" dirty="0" err="1" smtClean="0">
                <a:latin typeface="Arial" panose="020B0604020202020204" pitchFamily="34" charset="0"/>
                <a:ea typeface="ＭＳ Ｐゴシック" charset="-128"/>
                <a:cs typeface="Arial" panose="020B0604020202020204" pitchFamily="34" charset="0"/>
              </a:rPr>
              <a:t>của</a:t>
            </a:r>
            <a:r>
              <a:rPr lang="en-US" altLang="vi-VN" sz="5400" b="1" i="0" dirty="0" smtClean="0">
                <a:latin typeface="Arial" panose="020B0604020202020204" pitchFamily="34" charset="0"/>
                <a:ea typeface="ＭＳ Ｐゴシック" charset="-128"/>
                <a:cs typeface="Arial" panose="020B0604020202020204" pitchFamily="34" charset="0"/>
              </a:rPr>
              <a:t> Sa-</a:t>
            </a:r>
            <a:r>
              <a:rPr lang="en-US" altLang="vi-VN" sz="5400" b="1" i="0" dirty="0" err="1" smtClean="0">
                <a:latin typeface="Arial" panose="020B0604020202020204" pitchFamily="34" charset="0"/>
                <a:ea typeface="ＭＳ Ｐゴシック" charset="-128"/>
                <a:cs typeface="Arial" panose="020B0604020202020204" pitchFamily="34" charset="0"/>
              </a:rPr>
              <a:t>lô</a:t>
            </a:r>
            <a:r>
              <a:rPr lang="en-US" altLang="vi-VN" sz="5400" b="1" i="0" dirty="0" smtClean="0">
                <a:latin typeface="Arial" panose="020B0604020202020204" pitchFamily="34" charset="0"/>
                <a:ea typeface="ＭＳ Ｐゴシック" charset="-128"/>
                <a:cs typeface="Arial" panose="020B0604020202020204" pitchFamily="34" charset="0"/>
              </a:rPr>
              <a:t>-</a:t>
            </a:r>
            <a:r>
              <a:rPr lang="en-US" altLang="vi-VN" sz="5400" b="1" i="0" dirty="0" err="1" smtClean="0">
                <a:latin typeface="Arial" panose="020B0604020202020204" pitchFamily="34" charset="0"/>
                <a:ea typeface="ＭＳ Ｐゴシック" charset="-128"/>
                <a:cs typeface="Arial" panose="020B0604020202020204" pitchFamily="34" charset="0"/>
              </a:rPr>
              <a:t>môn</a:t>
            </a:r>
            <a:endParaRPr lang="en-US" altLang="vi-VN" sz="5400" b="1" i="0" dirty="0" smtClean="0">
              <a:latin typeface="Arial" panose="020B0604020202020204" pitchFamily="34" charset="0"/>
              <a:ea typeface="ＭＳ Ｐゴシック" charset="-128"/>
              <a:cs typeface="Arial" panose="020B0604020202020204" pitchFamily="34" charset="0"/>
            </a:endParaRPr>
          </a:p>
        </p:txBody>
      </p:sp>
      <p:sp>
        <p:nvSpPr>
          <p:cNvPr id="103428" name="Rectangle 6"/>
          <p:cNvSpPr>
            <a:spLocks noGrp="1" noChangeArrowheads="1"/>
          </p:cNvSpPr>
          <p:nvPr>
            <p:ph type="subTitle" idx="1"/>
          </p:nvPr>
        </p:nvSpPr>
        <p:spPr>
          <a:xfrm>
            <a:off x="5791200" y="5105400"/>
            <a:ext cx="3200400" cy="1752600"/>
          </a:xfrm>
          <a:solidFill>
            <a:schemeClr val="bg1"/>
          </a:solidFill>
        </p:spPr>
        <p:txBody>
          <a:bodyPr anchor="ctr" anchorCtr="1"/>
          <a:lstStyle/>
          <a:p>
            <a:r>
              <a:rPr lang="en-US" altLang="vi-VN" b="1" dirty="0" err="1" smtClean="0">
                <a:solidFill>
                  <a:srgbClr val="FFFFFF"/>
                </a:solidFill>
                <a:latin typeface="Arial Black" panose="020B0A04020102020204" pitchFamily="34" charset="0"/>
                <a:ea typeface="ＭＳ Ｐゴシック" charset="-128"/>
              </a:rPr>
              <a:t>Đối</a:t>
            </a:r>
            <a:r>
              <a:rPr lang="en-US" altLang="vi-VN" b="1" dirty="0" smtClean="0">
                <a:solidFill>
                  <a:srgbClr val="FFFFFF"/>
                </a:solidFill>
                <a:latin typeface="Arial Black" panose="020B0A04020102020204" pitchFamily="34" charset="0"/>
                <a:ea typeface="ＭＳ Ｐゴシック" charset="-128"/>
              </a:rPr>
              <a:t> </a:t>
            </a:r>
            <a:r>
              <a:rPr lang="en-US" altLang="vi-VN" b="1" dirty="0" err="1" smtClean="0">
                <a:solidFill>
                  <a:srgbClr val="FFFFFF"/>
                </a:solidFill>
                <a:latin typeface="Arial Black" panose="020B0A04020102020204" pitchFamily="34" charset="0"/>
                <a:ea typeface="ＭＳ Ｐゴシック" charset="-128"/>
              </a:rPr>
              <a:t>thoại</a:t>
            </a:r>
            <a:r>
              <a:rPr lang="en-US" altLang="vi-VN" b="1" dirty="0" smtClean="0">
                <a:solidFill>
                  <a:srgbClr val="FFFFFF"/>
                </a:solidFill>
                <a:latin typeface="Arial Black" panose="020B0A04020102020204" pitchFamily="34" charset="0"/>
                <a:ea typeface="ＭＳ Ｐゴシック" charset="-128"/>
              </a:rPr>
              <a:t> </a:t>
            </a:r>
            <a:r>
              <a:rPr lang="en-US" altLang="vi-VN" b="1" dirty="0" err="1" smtClean="0">
                <a:solidFill>
                  <a:srgbClr val="FFFFFF"/>
                </a:solidFill>
                <a:latin typeface="Arial Black" panose="020B0A04020102020204" pitchFamily="34" charset="0"/>
                <a:ea typeface="ＭＳ Ｐゴシック" charset="-128"/>
              </a:rPr>
              <a:t>về</a:t>
            </a:r>
            <a:r>
              <a:rPr lang="en-US" altLang="vi-VN" b="1" dirty="0" smtClean="0">
                <a:solidFill>
                  <a:srgbClr val="FFFFFF"/>
                </a:solidFill>
                <a:latin typeface="Arial Black" panose="020B0A04020102020204" pitchFamily="34" charset="0"/>
                <a:ea typeface="ＭＳ Ｐゴシック" charset="-128"/>
              </a:rPr>
              <a:t> </a:t>
            </a:r>
            <a:r>
              <a:rPr lang="en-US" altLang="vi-VN" b="1" dirty="0" err="1" smtClean="0">
                <a:solidFill>
                  <a:srgbClr val="FFFFFF"/>
                </a:solidFill>
                <a:latin typeface="Arial Black" panose="020B0A04020102020204" pitchFamily="34" charset="0"/>
                <a:ea typeface="ＭＳ Ｐゴシック" charset="-128"/>
              </a:rPr>
              <a:t>tình</a:t>
            </a:r>
            <a:r>
              <a:rPr lang="en-US" altLang="vi-VN" b="1" dirty="0" smtClean="0">
                <a:solidFill>
                  <a:srgbClr val="FFFFFF"/>
                </a:solidFill>
                <a:latin typeface="Arial Black" panose="020B0A04020102020204" pitchFamily="34" charset="0"/>
                <a:ea typeface="ＭＳ Ｐゴシック" charset="-128"/>
              </a:rPr>
              <a:t> </a:t>
            </a:r>
            <a:r>
              <a:rPr lang="en-US" altLang="vi-VN" b="1" dirty="0" err="1" smtClean="0">
                <a:solidFill>
                  <a:srgbClr val="FFFFFF"/>
                </a:solidFill>
                <a:latin typeface="Arial Black" panose="020B0A04020102020204" pitchFamily="34" charset="0"/>
                <a:ea typeface="ＭＳ Ｐゴシック" charset="-128"/>
              </a:rPr>
              <a:t>yêu</a:t>
            </a:r>
            <a:r>
              <a:rPr lang="en-US" altLang="vi-VN" b="1" dirty="0" smtClean="0">
                <a:solidFill>
                  <a:srgbClr val="FFFFFF"/>
                </a:solidFill>
                <a:latin typeface="Arial Black" panose="020B0A04020102020204" pitchFamily="34" charset="0"/>
                <a:ea typeface="ＭＳ Ｐゴシック" charset="-128"/>
              </a:rPr>
              <a:t> </a:t>
            </a:r>
            <a:r>
              <a:rPr lang="en-US" altLang="vi-VN" b="1" dirty="0" err="1" smtClean="0">
                <a:solidFill>
                  <a:srgbClr val="FFFFFF"/>
                </a:solidFill>
                <a:latin typeface="Arial Black" panose="020B0A04020102020204" pitchFamily="34" charset="0"/>
                <a:ea typeface="ＭＳ Ｐゴシック" charset="-128"/>
              </a:rPr>
              <a:t>hôn</a:t>
            </a:r>
            <a:r>
              <a:rPr lang="en-US" altLang="vi-VN" b="1" dirty="0" smtClean="0">
                <a:solidFill>
                  <a:srgbClr val="FFFFFF"/>
                </a:solidFill>
                <a:latin typeface="Arial Black" panose="020B0A04020102020204" pitchFamily="34" charset="0"/>
                <a:ea typeface="ＭＳ Ｐゴシック" charset="-128"/>
              </a:rPr>
              <a:t> </a:t>
            </a:r>
            <a:r>
              <a:rPr lang="en-US" altLang="vi-VN" b="1" dirty="0" err="1" smtClean="0">
                <a:solidFill>
                  <a:srgbClr val="FFFFFF"/>
                </a:solidFill>
                <a:latin typeface="Arial Black" panose="020B0A04020102020204" pitchFamily="34" charset="0"/>
                <a:ea typeface="ＭＳ Ｐゴシック" charset="-128"/>
              </a:rPr>
              <a:t>nhân</a:t>
            </a:r>
            <a:endParaRPr lang="en-US" altLang="vi-VN" b="1" dirty="0" smtClean="0">
              <a:solidFill>
                <a:srgbClr val="FFFFFF"/>
              </a:solidFill>
              <a:latin typeface="Arial Black" panose="020B0A04020102020204" pitchFamily="34" charset="0"/>
              <a:ea typeface="ＭＳ Ｐゴシック" charset="-128"/>
            </a:endParaRP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800600" y="1295400"/>
            <a:ext cx="4114800" cy="2743200"/>
          </a:xfrm>
        </p:spPr>
        <p:txBody>
          <a:bodyPr anchor="ctr" anchorCtr="1"/>
          <a:lstStyle/>
          <a:p>
            <a:pPr algn="ctr"/>
            <a:r>
              <a:rPr lang="en-US" altLang="zh-CN" b="1" i="0" dirty="0" err="1" smtClean="0">
                <a:solidFill>
                  <a:schemeClr val="bg1"/>
                </a:solidFill>
                <a:latin typeface="Arial Black" panose="020B0A04020102020204" pitchFamily="34" charset="0"/>
                <a:ea typeface="SimSun" panose="02010600030101010101" pitchFamily="2" charset="-122"/>
              </a:rPr>
              <a:t>Những</a:t>
            </a:r>
            <a:r>
              <a:rPr lang="en-US" altLang="zh-CN" b="1" i="0" dirty="0" smtClean="0">
                <a:solidFill>
                  <a:schemeClr val="bg1"/>
                </a:solidFill>
                <a:latin typeface="Arial Black" panose="020B0A04020102020204" pitchFamily="34" charset="0"/>
                <a:ea typeface="SimSun" panose="02010600030101010101" pitchFamily="2" charset="-122"/>
              </a:rPr>
              <a:t> </a:t>
            </a:r>
            <a:r>
              <a:rPr lang="en-US" altLang="zh-CN" b="1" i="0" dirty="0" err="1" smtClean="0">
                <a:solidFill>
                  <a:schemeClr val="bg1"/>
                </a:solidFill>
                <a:latin typeface="Arial Black" panose="020B0A04020102020204" pitchFamily="34" charset="0"/>
                <a:ea typeface="SimSun" panose="02010600030101010101" pitchFamily="2" charset="-122"/>
              </a:rPr>
              <a:t>địa</a:t>
            </a:r>
            <a:r>
              <a:rPr lang="en-US" altLang="zh-CN" b="1" i="0" dirty="0" smtClean="0">
                <a:solidFill>
                  <a:schemeClr val="bg1"/>
                </a:solidFill>
                <a:latin typeface="Arial Black" panose="020B0A04020102020204" pitchFamily="34" charset="0"/>
                <a:ea typeface="SimSun" panose="02010600030101010101" pitchFamily="2" charset="-122"/>
              </a:rPr>
              <a:t> </a:t>
            </a:r>
            <a:r>
              <a:rPr lang="en-US" altLang="zh-CN" b="1" i="0" dirty="0" err="1" smtClean="0">
                <a:solidFill>
                  <a:schemeClr val="bg1"/>
                </a:solidFill>
                <a:latin typeface="Arial Black" panose="020B0A04020102020204" pitchFamily="34" charset="0"/>
                <a:ea typeface="SimSun" panose="02010600030101010101" pitchFamily="2" charset="-122"/>
              </a:rPr>
              <a:t>danh</a:t>
            </a:r>
            <a:r>
              <a:rPr lang="en-US" altLang="zh-CN" b="1" i="0" dirty="0" smtClean="0">
                <a:solidFill>
                  <a:schemeClr val="bg1"/>
                </a:solidFill>
                <a:latin typeface="Arial Black" panose="020B0A04020102020204" pitchFamily="34" charset="0"/>
                <a:ea typeface="SimSun" panose="02010600030101010101" pitchFamily="2" charset="-122"/>
              </a:rPr>
              <a:t> </a:t>
            </a:r>
            <a:r>
              <a:rPr lang="en-US" altLang="zh-CN" b="1" i="0" dirty="0" err="1" smtClean="0">
                <a:solidFill>
                  <a:schemeClr val="bg1"/>
                </a:solidFill>
                <a:latin typeface="Arial Black" panose="020B0A04020102020204" pitchFamily="34" charset="0"/>
                <a:ea typeface="SimSun" panose="02010600030101010101" pitchFamily="2" charset="-122"/>
              </a:rPr>
              <a:t>trong</a:t>
            </a:r>
            <a:r>
              <a:rPr lang="en-US" altLang="zh-CN" b="1" i="0" dirty="0" smtClean="0">
                <a:solidFill>
                  <a:schemeClr val="bg1"/>
                </a:solidFill>
                <a:latin typeface="Arial Black" panose="020B0A04020102020204" pitchFamily="34" charset="0"/>
                <a:ea typeface="SimSun" panose="02010600030101010101" pitchFamily="2" charset="-122"/>
              </a:rPr>
              <a:t> </a:t>
            </a:r>
            <a:r>
              <a:rPr lang="en-US" altLang="zh-CN" b="1" i="0" dirty="0" err="1" smtClean="0">
                <a:solidFill>
                  <a:schemeClr val="bg1"/>
                </a:solidFill>
                <a:latin typeface="Arial Black" panose="020B0A04020102020204" pitchFamily="34" charset="0"/>
                <a:ea typeface="SimSun" panose="02010600030101010101" pitchFamily="2" charset="-122"/>
              </a:rPr>
              <a:t>sách</a:t>
            </a:r>
            <a:r>
              <a:rPr lang="en-US" altLang="zh-CN" b="1" i="0" dirty="0" smtClean="0">
                <a:solidFill>
                  <a:schemeClr val="bg1"/>
                </a:solidFill>
                <a:latin typeface="Arial Black" panose="020B0A04020102020204" pitchFamily="34" charset="0"/>
                <a:ea typeface="SimSun" panose="02010600030101010101" pitchFamily="2" charset="-122"/>
              </a:rPr>
              <a:t> </a:t>
            </a:r>
            <a:r>
              <a:rPr lang="en-US" altLang="zh-CN" b="1" i="0" dirty="0" err="1" smtClean="0">
                <a:solidFill>
                  <a:schemeClr val="bg1"/>
                </a:solidFill>
                <a:latin typeface="Arial Black" panose="020B0A04020102020204" pitchFamily="34" charset="0"/>
                <a:ea typeface="SimSun" panose="02010600030101010101" pitchFamily="2" charset="-122"/>
              </a:rPr>
              <a:t>Nhã</a:t>
            </a:r>
            <a:r>
              <a:rPr lang="en-US" altLang="zh-CN" b="1" i="0" dirty="0" smtClean="0">
                <a:solidFill>
                  <a:schemeClr val="bg1"/>
                </a:solidFill>
                <a:latin typeface="Arial Black" panose="020B0A04020102020204" pitchFamily="34" charset="0"/>
                <a:ea typeface="SimSun" panose="02010600030101010101" pitchFamily="2" charset="-122"/>
              </a:rPr>
              <a:t> Ca</a:t>
            </a:r>
            <a:br>
              <a:rPr lang="en-US" altLang="zh-CN" b="1" i="0" dirty="0" smtClean="0">
                <a:solidFill>
                  <a:schemeClr val="bg1"/>
                </a:solidFill>
                <a:latin typeface="Arial Black" panose="020B0A04020102020204" pitchFamily="34" charset="0"/>
                <a:ea typeface="SimSun" panose="02010600030101010101" pitchFamily="2" charset="-122"/>
              </a:rPr>
            </a:br>
            <a:r>
              <a:rPr lang="en-US" altLang="zh-CN" sz="1800" i="0" dirty="0" smtClean="0">
                <a:solidFill>
                  <a:schemeClr val="bg1"/>
                </a:solidFill>
                <a:latin typeface="Arial Black" panose="020B0A04020102020204" pitchFamily="34" charset="0"/>
                <a:ea typeface="SimSun" panose="02010600030101010101" pitchFamily="2" charset="-122"/>
              </a:rPr>
              <a:t>Irving L. Jensen, </a:t>
            </a:r>
            <a:r>
              <a:rPr lang="en-US" altLang="zh-CN" sz="1800" dirty="0" smtClean="0">
                <a:solidFill>
                  <a:schemeClr val="bg1"/>
                </a:solidFill>
                <a:latin typeface="Arial Black" panose="020B0A04020102020204" pitchFamily="34" charset="0"/>
                <a:ea typeface="SimSun" panose="02010600030101010101" pitchFamily="2" charset="-122"/>
              </a:rPr>
              <a:t>Ecclesiastes &amp; Song of Songs: A Self-Study Guide</a:t>
            </a:r>
            <a:r>
              <a:rPr lang="en-US" altLang="zh-CN" sz="1800" i="0" dirty="0" smtClean="0">
                <a:solidFill>
                  <a:schemeClr val="bg1"/>
                </a:solidFill>
                <a:latin typeface="Arial Black" panose="020B0A04020102020204" pitchFamily="34" charset="0"/>
                <a:ea typeface="SimSun" panose="02010600030101010101" pitchFamily="2" charset="-122"/>
              </a:rPr>
              <a:t>, 59</a:t>
            </a:r>
            <a:endParaRPr lang="en-US" altLang="vi-VN" b="1" i="0" dirty="0" smtClean="0">
              <a:solidFill>
                <a:schemeClr val="bg1"/>
              </a:solidFill>
              <a:latin typeface="Arial Black" panose="020B0A04020102020204" pitchFamily="34" charset="0"/>
              <a:ea typeface="SimSun" panose="02010600030101010101" pitchFamily="2" charset="-122"/>
            </a:endParaRPr>
          </a:p>
        </p:txBody>
      </p:sp>
      <p:sp>
        <p:nvSpPr>
          <p:cNvPr id="157699" name="Text Box 3"/>
          <p:cNvSpPr txBox="1">
            <a:spLocks noChangeArrowheads="1"/>
          </p:cNvSpPr>
          <p:nvPr/>
        </p:nvSpPr>
        <p:spPr bwMode="auto">
          <a:xfrm>
            <a:off x="8305800" y="76200"/>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000000"/>
                </a:solidFill>
                <a:latin typeface="Times New Roman" panose="02020603050405020304" pitchFamily="18" charset="0"/>
              </a:rPr>
              <a:t>433</a:t>
            </a:r>
          </a:p>
        </p:txBody>
      </p:sp>
      <p:sp>
        <p:nvSpPr>
          <p:cNvPr id="157700" name="Rectangle 6"/>
          <p:cNvSpPr>
            <a:spLocks noChangeArrowheads="1"/>
          </p:cNvSpPr>
          <p:nvPr/>
        </p:nvSpPr>
        <p:spPr bwMode="auto">
          <a:xfrm>
            <a:off x="2581275" y="566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pic>
        <p:nvPicPr>
          <p:cNvPr id="157701"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4770438"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5"/>
          <p:cNvSpPr>
            <a:spLocks noChangeArrowheads="1"/>
          </p:cNvSpPr>
          <p:nvPr/>
        </p:nvSpPr>
        <p:spPr bwMode="auto">
          <a:xfrm>
            <a:off x="0" y="0"/>
            <a:ext cx="9144000" cy="1524000"/>
          </a:xfrm>
          <a:prstGeom prst="rect">
            <a:avLst/>
          </a:prstGeom>
          <a:gradFill rotWithShape="0">
            <a:gsLst>
              <a:gs pos="0">
                <a:srgbClr val="993717"/>
              </a:gs>
              <a:gs pos="100000">
                <a:srgbClr val="47190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18434" name="Rectangle 2"/>
          <p:cNvSpPr>
            <a:spLocks noGrp="1" noChangeArrowheads="1"/>
          </p:cNvSpPr>
          <p:nvPr>
            <p:ph type="title"/>
          </p:nvPr>
        </p:nvSpPr>
        <p:spPr>
          <a:xfrm>
            <a:off x="457200" y="57150"/>
            <a:ext cx="8229600" cy="1355725"/>
          </a:xfrm>
        </p:spPr>
        <p:txBody>
          <a:bodyPr/>
          <a:lstStyle/>
          <a:p>
            <a:pPr eaLnBrk="1" hangingPunct="1"/>
            <a:r>
              <a:rPr lang="en-US" altLang="vi-VN" dirty="0" err="1" smtClean="0"/>
              <a:t>Người</a:t>
            </a:r>
            <a:r>
              <a:rPr lang="en-US" altLang="vi-VN" dirty="0" smtClean="0"/>
              <a:t> </a:t>
            </a:r>
            <a:r>
              <a:rPr lang="en-US" altLang="vi-VN" dirty="0" err="1" smtClean="0"/>
              <a:t>nữ</a:t>
            </a:r>
            <a:r>
              <a:rPr lang="en-US" altLang="vi-VN" dirty="0" smtClean="0"/>
              <a:t> </a:t>
            </a:r>
            <a:r>
              <a:rPr lang="en-US" altLang="vi-VN" dirty="0" err="1" smtClean="0"/>
              <a:t>đang</a:t>
            </a:r>
            <a:r>
              <a:rPr lang="en-US" altLang="vi-VN" dirty="0" smtClean="0"/>
              <a:t> </a:t>
            </a:r>
            <a:r>
              <a:rPr lang="en-US" altLang="vi-VN" dirty="0" err="1" smtClean="0"/>
              <a:t>gia</a:t>
            </a:r>
            <a:r>
              <a:rPr lang="en-US" altLang="vi-VN" dirty="0" smtClean="0"/>
              <a:t> </a:t>
            </a:r>
            <a:r>
              <a:rPr lang="en-US" altLang="vi-VN" dirty="0" err="1" smtClean="0"/>
              <a:t>tăng</a:t>
            </a:r>
            <a:r>
              <a:rPr lang="en-US" altLang="vi-VN" dirty="0" smtClean="0"/>
              <a:t> </a:t>
            </a:r>
            <a:r>
              <a:rPr lang="en-US" altLang="vi-VN" dirty="0" err="1" smtClean="0"/>
              <a:t>ảnh</a:t>
            </a:r>
            <a:r>
              <a:rPr lang="en-US" altLang="vi-VN" dirty="0" smtClean="0"/>
              <a:t> </a:t>
            </a:r>
            <a:r>
              <a:rPr lang="en-US" altLang="vi-VN" dirty="0" err="1" smtClean="0"/>
              <a:t>hưởng</a:t>
            </a:r>
            <a:r>
              <a:rPr lang="en-US" altLang="vi-VN" dirty="0" smtClean="0"/>
              <a:t> </a:t>
            </a:r>
            <a:r>
              <a:rPr lang="en-US" altLang="vi-VN" dirty="0" err="1" smtClean="0"/>
              <a:t>trong</a:t>
            </a:r>
            <a:r>
              <a:rPr lang="en-US" altLang="vi-VN" dirty="0" smtClean="0"/>
              <a:t> </a:t>
            </a:r>
            <a:r>
              <a:rPr lang="en-US" altLang="vi-VN" dirty="0" err="1" smtClean="0"/>
              <a:t>xã</a:t>
            </a:r>
            <a:r>
              <a:rPr lang="en-US" altLang="vi-VN" dirty="0" smtClean="0"/>
              <a:t> </a:t>
            </a:r>
            <a:r>
              <a:rPr lang="en-US" altLang="vi-VN" dirty="0" err="1" smtClean="0"/>
              <a:t>hội</a:t>
            </a:r>
            <a:endParaRPr lang="en-US" altLang="vi-VN" dirty="0" smtClean="0"/>
          </a:p>
        </p:txBody>
      </p:sp>
      <p:sp>
        <p:nvSpPr>
          <p:cNvPr id="18435" name="Rectangle 3"/>
          <p:cNvSpPr>
            <a:spLocks noGrp="1" noChangeArrowheads="1"/>
          </p:cNvSpPr>
          <p:nvPr>
            <p:ph type="body" idx="1"/>
          </p:nvPr>
        </p:nvSpPr>
        <p:spPr/>
        <p:txBody>
          <a:bodyPr/>
          <a:lstStyle/>
          <a:p>
            <a:pPr eaLnBrk="1" hangingPunct="1">
              <a:buFont typeface="Wingdings" pitchFamily="24" charset="2"/>
              <a:buChar char="Ø"/>
              <a:defRPr/>
            </a:pPr>
            <a:endParaRPr lang="en-US">
              <a:ea typeface="+mn-ea"/>
              <a:cs typeface="+mn-cs"/>
            </a:endParaRPr>
          </a:p>
        </p:txBody>
      </p:sp>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0975"/>
            <a:ext cx="91440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Text Box 6"/>
          <p:cNvSpPr txBox="1">
            <a:spLocks noChangeArrowheads="1"/>
          </p:cNvSpPr>
          <p:nvPr/>
        </p:nvSpPr>
        <p:spPr bwMode="auto">
          <a:xfrm>
            <a:off x="0" y="5732463"/>
            <a:ext cx="9142413" cy="1016000"/>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6000" b="1" i="1" dirty="0" err="1" smtClean="0">
                <a:solidFill>
                  <a:srgbClr val="00273B"/>
                </a:solidFill>
                <a:latin typeface="Times" panose="02020603050405020304" pitchFamily="18" charset="0"/>
                <a:ea typeface="SimSun" panose="02010600030101010101" pitchFamily="2" charset="-122"/>
              </a:rPr>
              <a:t>Sự</a:t>
            </a:r>
            <a:r>
              <a:rPr lang="en-US" altLang="zh-CN" sz="6000" b="1" i="1" dirty="0" smtClean="0">
                <a:solidFill>
                  <a:srgbClr val="00273B"/>
                </a:solidFill>
                <a:latin typeface="Times" panose="02020603050405020304" pitchFamily="18" charset="0"/>
                <a:ea typeface="SimSun" panose="02010600030101010101" pitchFamily="2" charset="-122"/>
              </a:rPr>
              <a:t> </a:t>
            </a:r>
            <a:r>
              <a:rPr lang="en-US" altLang="zh-CN" sz="6000" b="1" i="1" dirty="0" err="1" smtClean="0">
                <a:solidFill>
                  <a:srgbClr val="00273B"/>
                </a:solidFill>
                <a:latin typeface="Times" panose="02020603050405020304" pitchFamily="18" charset="0"/>
                <a:ea typeface="SimSun" panose="02010600030101010101" pitchFamily="2" charset="-122"/>
              </a:rPr>
              <a:t>tiến</a:t>
            </a:r>
            <a:r>
              <a:rPr lang="en-US" altLang="zh-CN" sz="6000" b="1" i="1" dirty="0" smtClean="0">
                <a:solidFill>
                  <a:srgbClr val="00273B"/>
                </a:solidFill>
                <a:latin typeface="Times" panose="02020603050405020304" pitchFamily="18" charset="0"/>
                <a:ea typeface="SimSun" panose="02010600030101010101" pitchFamily="2" charset="-122"/>
              </a:rPr>
              <a:t> </a:t>
            </a:r>
            <a:r>
              <a:rPr lang="en-US" altLang="zh-CN" sz="6000" b="1" i="1" dirty="0" err="1" smtClean="0">
                <a:solidFill>
                  <a:srgbClr val="00273B"/>
                </a:solidFill>
                <a:latin typeface="Times" panose="02020603050405020304" pitchFamily="18" charset="0"/>
                <a:ea typeface="SimSun" panose="02010600030101010101" pitchFamily="2" charset="-122"/>
              </a:rPr>
              <a:t>hóa</a:t>
            </a:r>
            <a:r>
              <a:rPr lang="en-US" altLang="zh-CN" sz="6000" b="1" i="1" dirty="0" smtClean="0">
                <a:solidFill>
                  <a:srgbClr val="00273B"/>
                </a:solidFill>
                <a:latin typeface="Times" panose="02020603050405020304" pitchFamily="18" charset="0"/>
                <a:ea typeface="SimSun" panose="02010600030101010101" pitchFamily="2" charset="-122"/>
              </a:rPr>
              <a:t> </a:t>
            </a:r>
            <a:r>
              <a:rPr lang="en-US" altLang="zh-CN" sz="6000" b="1" i="1" dirty="0" err="1" smtClean="0">
                <a:solidFill>
                  <a:srgbClr val="00273B"/>
                </a:solidFill>
                <a:latin typeface="Times" panose="02020603050405020304" pitchFamily="18" charset="0"/>
                <a:ea typeface="SimSun" panose="02010600030101010101" pitchFamily="2" charset="-122"/>
              </a:rPr>
              <a:t>của</a:t>
            </a:r>
            <a:r>
              <a:rPr lang="en-US" altLang="zh-CN" sz="6000" b="1" i="1" dirty="0" smtClean="0">
                <a:solidFill>
                  <a:srgbClr val="00273B"/>
                </a:solidFill>
                <a:latin typeface="Times" panose="02020603050405020304" pitchFamily="18" charset="0"/>
                <a:ea typeface="SimSun" panose="02010600030101010101" pitchFamily="2" charset="-122"/>
              </a:rPr>
              <a:t> </a:t>
            </a:r>
            <a:r>
              <a:rPr lang="en-US" altLang="zh-CN" sz="6000" b="1" i="1" dirty="0" err="1" smtClean="0">
                <a:solidFill>
                  <a:srgbClr val="00273B"/>
                </a:solidFill>
                <a:latin typeface="Times" panose="02020603050405020304" pitchFamily="18" charset="0"/>
                <a:ea typeface="SimSun" panose="02010600030101010101" pitchFamily="2" charset="-122"/>
              </a:rPr>
              <a:t>thẩm</a:t>
            </a:r>
            <a:r>
              <a:rPr lang="en-US" altLang="zh-CN" sz="6000" b="1" i="1" dirty="0" smtClean="0">
                <a:solidFill>
                  <a:srgbClr val="00273B"/>
                </a:solidFill>
                <a:latin typeface="Times" panose="02020603050405020304" pitchFamily="18" charset="0"/>
                <a:ea typeface="SimSun" panose="02010600030101010101" pitchFamily="2" charset="-122"/>
              </a:rPr>
              <a:t> </a:t>
            </a:r>
            <a:r>
              <a:rPr lang="en-US" altLang="zh-CN" sz="6000" b="1" i="1" dirty="0" err="1" smtClean="0">
                <a:solidFill>
                  <a:srgbClr val="00273B"/>
                </a:solidFill>
                <a:latin typeface="Times" panose="02020603050405020304" pitchFamily="18" charset="0"/>
                <a:ea typeface="SimSun" panose="02010600030101010101" pitchFamily="2" charset="-122"/>
              </a:rPr>
              <a:t>quyền</a:t>
            </a:r>
            <a:endParaRPr lang="zh-CN" altLang="en-US" sz="6000" b="1" i="1" dirty="0">
              <a:solidFill>
                <a:srgbClr val="00273B"/>
              </a:solidFill>
              <a:latin typeface="Times" panose="02020603050405020304" pitchFamily="18" charset="0"/>
              <a:ea typeface="SimSun" panose="02010600030101010101"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r>
              <a:rPr lang="en-US" altLang="vi-VN" sz="1800" smtClean="0">
                <a:cs typeface="Arial" panose="020B0604020202020204" pitchFamily="34" charset="0"/>
              </a:rPr>
              <a:t>The Male Brain</a:t>
            </a:r>
          </a:p>
        </p:txBody>
      </p:sp>
      <p:sp>
        <p:nvSpPr>
          <p:cNvPr id="1024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buFont typeface="Wingdings" charset="0"/>
              <a:buChar char="Ø"/>
              <a:defRPr/>
            </a:pPr>
            <a:endParaRPr lang="en-US" sz="1800" smtClean="0">
              <a:cs typeface="Arial"/>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b="50276"/>
          <a:stretch>
            <a:fillRect/>
          </a:stretch>
        </p:blipFill>
        <p:spPr bwMode="auto">
          <a:xfrm>
            <a:off x="0" y="-152400"/>
            <a:ext cx="9204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6" name="Line 6"/>
          <p:cNvSpPr>
            <a:spLocks noChangeShapeType="1"/>
          </p:cNvSpPr>
          <p:nvPr/>
        </p:nvSpPr>
        <p:spPr bwMode="auto">
          <a:xfrm flipV="1">
            <a:off x="5257800" y="228600"/>
            <a:ext cx="381000" cy="5334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a:solidFill>
                <a:srgbClr val="FFFFFF"/>
              </a:solidFill>
              <a:latin typeface="Arial"/>
              <a:ea typeface="ＭＳ Ｐゴシック" charset="0"/>
              <a:cs typeface="Arial"/>
            </a:endParaRPr>
          </a:p>
        </p:txBody>
      </p:sp>
      <p:sp>
        <p:nvSpPr>
          <p:cNvPr id="10247" name="Line 7"/>
          <p:cNvSpPr>
            <a:spLocks noChangeShapeType="1"/>
          </p:cNvSpPr>
          <p:nvPr/>
        </p:nvSpPr>
        <p:spPr bwMode="auto">
          <a:xfrm flipV="1">
            <a:off x="5715000" y="457200"/>
            <a:ext cx="762000" cy="4572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a:solidFill>
                <a:srgbClr val="FFFFFF"/>
              </a:solidFill>
              <a:latin typeface="Arial"/>
              <a:ea typeface="ＭＳ Ｐゴシック" charset="0"/>
              <a:cs typeface="Arial"/>
            </a:endParaRPr>
          </a:p>
        </p:txBody>
      </p:sp>
      <p:sp>
        <p:nvSpPr>
          <p:cNvPr id="161798" name="Oval 1"/>
          <p:cNvSpPr>
            <a:spLocks noChangeArrowheads="1"/>
          </p:cNvSpPr>
          <p:nvPr/>
        </p:nvSpPr>
        <p:spPr bwMode="auto">
          <a:xfrm>
            <a:off x="2555875" y="1196975"/>
            <a:ext cx="86360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0248" name="Line 8"/>
          <p:cNvSpPr>
            <a:spLocks noChangeShapeType="1"/>
          </p:cNvSpPr>
          <p:nvPr/>
        </p:nvSpPr>
        <p:spPr bwMode="auto">
          <a:xfrm flipV="1">
            <a:off x="4191000" y="4800600"/>
            <a:ext cx="685800" cy="5334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a:solidFill>
                <a:srgbClr val="FFFFFF"/>
              </a:solidFill>
              <a:latin typeface="Arial"/>
              <a:ea typeface="ＭＳ Ｐゴシック" charset="0"/>
              <a:cs typeface="Arial"/>
            </a:endParaRPr>
          </a:p>
        </p:txBody>
      </p:sp>
      <p:sp>
        <p:nvSpPr>
          <p:cNvPr id="10249" name="Line 9"/>
          <p:cNvSpPr>
            <a:spLocks noChangeShapeType="1"/>
          </p:cNvSpPr>
          <p:nvPr/>
        </p:nvSpPr>
        <p:spPr bwMode="auto">
          <a:xfrm flipV="1">
            <a:off x="1676400" y="4038600"/>
            <a:ext cx="1066800" cy="4572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a:solidFill>
                <a:srgbClr val="FFFFFF"/>
              </a:solidFill>
              <a:latin typeface="Arial"/>
              <a:ea typeface="ＭＳ Ｐゴシック" charset="0"/>
              <a:cs typeface="Arial"/>
            </a:endParaRPr>
          </a:p>
        </p:txBody>
      </p:sp>
      <p:sp>
        <p:nvSpPr>
          <p:cNvPr id="10250" name="Line 10"/>
          <p:cNvSpPr>
            <a:spLocks noChangeShapeType="1"/>
          </p:cNvSpPr>
          <p:nvPr/>
        </p:nvSpPr>
        <p:spPr bwMode="auto">
          <a:xfrm flipV="1">
            <a:off x="2438400" y="3886200"/>
            <a:ext cx="1371600" cy="11430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a:solidFill>
                <a:srgbClr val="FFFFFF"/>
              </a:solidFill>
              <a:latin typeface="Arial"/>
              <a:ea typeface="ＭＳ Ｐゴシック" charset="0"/>
              <a:cs typeface="Arial"/>
            </a:endParaRPr>
          </a:p>
        </p:txBody>
      </p:sp>
      <p:sp>
        <p:nvSpPr>
          <p:cNvPr id="10251" name="Line 11"/>
          <p:cNvSpPr>
            <a:spLocks noChangeShapeType="1"/>
          </p:cNvSpPr>
          <p:nvPr/>
        </p:nvSpPr>
        <p:spPr bwMode="auto">
          <a:xfrm flipV="1">
            <a:off x="990600" y="2971800"/>
            <a:ext cx="609600" cy="1524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a:solidFill>
                <a:srgbClr val="FFFFFF"/>
              </a:solidFill>
              <a:latin typeface="Arial"/>
              <a:ea typeface="ＭＳ Ｐゴシック" charset="0"/>
              <a:cs typeface="Arial"/>
            </a:endParaRPr>
          </a:p>
        </p:txBody>
      </p:sp>
      <p:sp>
        <p:nvSpPr>
          <p:cNvPr id="10252" name="Line 12"/>
          <p:cNvSpPr>
            <a:spLocks noChangeShapeType="1"/>
          </p:cNvSpPr>
          <p:nvPr/>
        </p:nvSpPr>
        <p:spPr bwMode="auto">
          <a:xfrm>
            <a:off x="7543800" y="3276600"/>
            <a:ext cx="533400" cy="762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a:solidFill>
                <a:srgbClr val="FFFFFF"/>
              </a:solidFill>
              <a:latin typeface="Arial"/>
              <a:ea typeface="ＭＳ Ｐゴシック" charset="0"/>
              <a:cs typeface="Arial"/>
            </a:endParaRPr>
          </a:p>
        </p:txBody>
      </p:sp>
      <p:sp>
        <p:nvSpPr>
          <p:cNvPr id="161804" name="Text Box 13"/>
          <p:cNvSpPr txBox="1">
            <a:spLocks noChangeArrowheads="1"/>
          </p:cNvSpPr>
          <p:nvPr/>
        </p:nvSpPr>
        <p:spPr bwMode="auto">
          <a:xfrm>
            <a:off x="0" y="60213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3600" b="1" dirty="0" err="1" smtClean="0">
                <a:solidFill>
                  <a:srgbClr val="00273B"/>
                </a:solidFill>
                <a:cs typeface="Arial" panose="020B0604020202020204" pitchFamily="34" charset="0"/>
              </a:rPr>
              <a:t>Bộ</a:t>
            </a:r>
            <a:r>
              <a:rPr lang="en-US" altLang="zh-CN" sz="3600" b="1" dirty="0" smtClean="0">
                <a:solidFill>
                  <a:srgbClr val="00273B"/>
                </a:solidFill>
                <a:cs typeface="Arial" panose="020B0604020202020204" pitchFamily="34" charset="0"/>
              </a:rPr>
              <a:t> </a:t>
            </a:r>
            <a:r>
              <a:rPr lang="en-US" altLang="zh-CN" sz="3600" b="1" dirty="0" err="1" smtClean="0">
                <a:solidFill>
                  <a:srgbClr val="00273B"/>
                </a:solidFill>
                <a:cs typeface="Arial" panose="020B0604020202020204" pitchFamily="34" charset="0"/>
              </a:rPr>
              <a:t>não</a:t>
            </a:r>
            <a:r>
              <a:rPr lang="en-US" altLang="zh-CN" sz="3600" b="1" dirty="0" smtClean="0">
                <a:solidFill>
                  <a:srgbClr val="00273B"/>
                </a:solidFill>
                <a:cs typeface="Arial" panose="020B0604020202020204" pitchFamily="34" charset="0"/>
              </a:rPr>
              <a:t> </a:t>
            </a:r>
            <a:r>
              <a:rPr lang="en-US" altLang="zh-CN" sz="3600" b="1" dirty="0" err="1" smtClean="0">
                <a:solidFill>
                  <a:srgbClr val="00273B"/>
                </a:solidFill>
                <a:cs typeface="Arial" panose="020B0604020202020204" pitchFamily="34" charset="0"/>
              </a:rPr>
              <a:t>người</a:t>
            </a:r>
            <a:r>
              <a:rPr lang="en-US" altLang="zh-CN" sz="3600" b="1" dirty="0" smtClean="0">
                <a:solidFill>
                  <a:srgbClr val="00273B"/>
                </a:solidFill>
                <a:cs typeface="Arial" panose="020B0604020202020204" pitchFamily="34" charset="0"/>
              </a:rPr>
              <a:t> </a:t>
            </a:r>
            <a:r>
              <a:rPr lang="en-US" altLang="zh-CN" sz="3600" b="1" dirty="0" err="1" smtClean="0">
                <a:solidFill>
                  <a:srgbClr val="00273B"/>
                </a:solidFill>
                <a:cs typeface="Arial" panose="020B0604020202020204" pitchFamily="34" charset="0"/>
              </a:rPr>
              <a:t>nam</a:t>
            </a:r>
            <a:endParaRPr lang="zh-CN" altLang="en-US" sz="3600" b="1" dirty="0">
              <a:solidFill>
                <a:srgbClr val="00273B"/>
              </a:solidFill>
              <a:ea typeface="SimSun" panose="02010600030101010101" pitchFamily="2" charset="-122"/>
            </a:endParaRPr>
          </a:p>
        </p:txBody>
      </p:sp>
      <p:sp>
        <p:nvSpPr>
          <p:cNvPr id="161805" name="Text Box 23"/>
          <p:cNvSpPr txBox="1">
            <a:spLocks noChangeArrowheads="1"/>
          </p:cNvSpPr>
          <p:nvPr/>
        </p:nvSpPr>
        <p:spPr bwMode="auto">
          <a:xfrm>
            <a:off x="3563938" y="5322888"/>
            <a:ext cx="936625"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800" b="1">
                <a:solidFill>
                  <a:srgbClr val="00273B"/>
                </a:solidFill>
                <a:cs typeface="Arial" panose="020B0604020202020204" pitchFamily="34" charset="0"/>
              </a:rPr>
              <a:t>Beer</a:t>
            </a:r>
            <a:endParaRPr lang="zh-CN" altLang="en-US" sz="1800" b="1">
              <a:solidFill>
                <a:srgbClr val="00273B"/>
              </a:solidFill>
              <a:ea typeface="SimSun" panose="02010600030101010101" pitchFamily="2" charset="-122"/>
            </a:endParaRPr>
          </a:p>
        </p:txBody>
      </p:sp>
      <p:sp>
        <p:nvSpPr>
          <p:cNvPr id="161806" name="Text Box 25"/>
          <p:cNvSpPr txBox="1">
            <a:spLocks noChangeArrowheads="1"/>
          </p:cNvSpPr>
          <p:nvPr/>
        </p:nvSpPr>
        <p:spPr bwMode="auto">
          <a:xfrm>
            <a:off x="1331913" y="5084763"/>
            <a:ext cx="2160587" cy="92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800" b="1">
                <a:solidFill>
                  <a:srgbClr val="00273B"/>
                </a:solidFill>
                <a:cs typeface="Arial" panose="020B0604020202020204" pitchFamily="34" charset="0"/>
              </a:rPr>
              <a:t>Avoid all personal questions at all costs segment</a:t>
            </a:r>
            <a:endParaRPr lang="zh-CN" altLang="en-US" sz="1800" b="1">
              <a:solidFill>
                <a:srgbClr val="00273B"/>
              </a:solidFill>
              <a:ea typeface="SimSun" panose="02010600030101010101" pitchFamily="2" charset="-122"/>
            </a:endParaRPr>
          </a:p>
        </p:txBody>
      </p:sp>
      <p:sp>
        <p:nvSpPr>
          <p:cNvPr id="161807" name="Text Box 26"/>
          <p:cNvSpPr txBox="1">
            <a:spLocks noChangeArrowheads="1"/>
          </p:cNvSpPr>
          <p:nvPr/>
        </p:nvSpPr>
        <p:spPr bwMode="auto">
          <a:xfrm>
            <a:off x="71438" y="4149725"/>
            <a:ext cx="1763712"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800" b="1" dirty="0">
                <a:solidFill>
                  <a:srgbClr val="00273B"/>
                </a:solidFill>
                <a:cs typeface="Arial" panose="020B0604020202020204" pitchFamily="34" charset="0"/>
              </a:rPr>
              <a:t>Attention span segment</a:t>
            </a:r>
            <a:endParaRPr lang="zh-CN" altLang="en-US" sz="1800" b="1" dirty="0">
              <a:solidFill>
                <a:srgbClr val="00273B"/>
              </a:solidFill>
              <a:ea typeface="SimSun" panose="02010600030101010101" pitchFamily="2" charset="-122"/>
            </a:endParaRPr>
          </a:p>
        </p:txBody>
      </p:sp>
      <p:sp>
        <p:nvSpPr>
          <p:cNvPr id="161808" name="Text Box 27"/>
          <p:cNvSpPr txBox="1">
            <a:spLocks noChangeArrowheads="1"/>
          </p:cNvSpPr>
          <p:nvPr/>
        </p:nvSpPr>
        <p:spPr bwMode="auto">
          <a:xfrm>
            <a:off x="0" y="2916238"/>
            <a:ext cx="1258888"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800" b="1" dirty="0" err="1" smtClean="0">
                <a:solidFill>
                  <a:srgbClr val="00273B"/>
                </a:solidFill>
                <a:cs typeface="Arial" panose="020B0604020202020204" pitchFamily="34" charset="0"/>
              </a:rPr>
              <a:t>Lắng</a:t>
            </a:r>
            <a:r>
              <a:rPr lang="en-US" altLang="zh-CN" sz="1800" b="1" dirty="0" smtClean="0">
                <a:solidFill>
                  <a:srgbClr val="00273B"/>
                </a:solidFill>
                <a:cs typeface="Arial" panose="020B0604020202020204" pitchFamily="34" charset="0"/>
              </a:rPr>
              <a:t> </a:t>
            </a:r>
            <a:r>
              <a:rPr lang="en-US" altLang="zh-CN" sz="1800" b="1" dirty="0" err="1" smtClean="0">
                <a:solidFill>
                  <a:srgbClr val="00273B"/>
                </a:solidFill>
                <a:cs typeface="Arial" panose="020B0604020202020204" pitchFamily="34" charset="0"/>
              </a:rPr>
              <a:t>nghe</a:t>
            </a:r>
            <a:r>
              <a:rPr lang="en-US" altLang="zh-CN" sz="1800" b="1" dirty="0" smtClean="0">
                <a:solidFill>
                  <a:srgbClr val="00273B"/>
                </a:solidFill>
                <a:cs typeface="Arial" panose="020B0604020202020204" pitchFamily="34" charset="0"/>
              </a:rPr>
              <a:t> </a:t>
            </a:r>
            <a:r>
              <a:rPr lang="en-US" altLang="zh-CN" sz="1800" b="1" dirty="0" err="1" smtClean="0">
                <a:solidFill>
                  <a:srgbClr val="00273B"/>
                </a:solidFill>
                <a:cs typeface="Arial" panose="020B0604020202020204" pitchFamily="34" charset="0"/>
              </a:rPr>
              <a:t>ít</a:t>
            </a:r>
            <a:endParaRPr lang="zh-CN" altLang="en-US" sz="1800" b="1" dirty="0">
              <a:solidFill>
                <a:srgbClr val="00273B"/>
              </a:solidFill>
              <a:ea typeface="SimSun" panose="02010600030101010101" pitchFamily="2" charset="-122"/>
            </a:endParaRPr>
          </a:p>
        </p:txBody>
      </p:sp>
      <p:sp>
        <p:nvSpPr>
          <p:cNvPr id="161809" name="Text Box 28"/>
          <p:cNvSpPr txBox="1">
            <a:spLocks noChangeArrowheads="1"/>
          </p:cNvSpPr>
          <p:nvPr/>
        </p:nvSpPr>
        <p:spPr bwMode="auto">
          <a:xfrm>
            <a:off x="7956550" y="3213100"/>
            <a:ext cx="1223963"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800" b="1">
                <a:solidFill>
                  <a:srgbClr val="00273B"/>
                </a:solidFill>
                <a:cs typeface="Arial" panose="020B0604020202020204" pitchFamily="34" charset="0"/>
              </a:rPr>
              <a:t>Domestic skills</a:t>
            </a:r>
            <a:endParaRPr lang="zh-CN" altLang="en-US" sz="1800" b="1">
              <a:solidFill>
                <a:srgbClr val="00273B"/>
              </a:solidFill>
              <a:ea typeface="SimSun" panose="02010600030101010101" pitchFamily="2" charset="-122"/>
            </a:endParaRPr>
          </a:p>
        </p:txBody>
      </p:sp>
      <p:sp>
        <p:nvSpPr>
          <p:cNvPr id="161810" name="Text Box 29"/>
          <p:cNvSpPr txBox="1">
            <a:spLocks noChangeArrowheads="1"/>
          </p:cNvSpPr>
          <p:nvPr/>
        </p:nvSpPr>
        <p:spPr bwMode="auto">
          <a:xfrm>
            <a:off x="6227763" y="-26988"/>
            <a:ext cx="1368425"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800" b="1">
                <a:solidFill>
                  <a:srgbClr val="00273B"/>
                </a:solidFill>
                <a:cs typeface="Arial" panose="020B0604020202020204" pitchFamily="34" charset="0"/>
              </a:rPr>
              <a:t>Toilet aiming cell</a:t>
            </a:r>
            <a:endParaRPr lang="zh-CN" altLang="en-US" sz="1800" b="1">
              <a:solidFill>
                <a:srgbClr val="00273B"/>
              </a:solidFill>
              <a:ea typeface="SimSun" panose="02010600030101010101" pitchFamily="2" charset="-122"/>
            </a:endParaRPr>
          </a:p>
        </p:txBody>
      </p:sp>
      <p:sp>
        <p:nvSpPr>
          <p:cNvPr id="161811" name="Text Box 30"/>
          <p:cNvSpPr txBox="1">
            <a:spLocks noChangeArrowheads="1"/>
          </p:cNvSpPr>
          <p:nvPr/>
        </p:nvSpPr>
        <p:spPr bwMode="auto">
          <a:xfrm>
            <a:off x="5076825" y="-100013"/>
            <a:ext cx="107950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800" b="1" dirty="0">
                <a:solidFill>
                  <a:srgbClr val="00273B"/>
                </a:solidFill>
                <a:cs typeface="Arial" panose="020B0604020202020204" pitchFamily="34" charset="0"/>
              </a:rPr>
              <a:t>Ironing</a:t>
            </a:r>
            <a:endParaRPr lang="zh-CN" altLang="en-US" sz="1800" b="1" dirty="0">
              <a:solidFill>
                <a:srgbClr val="00273B"/>
              </a:solidFill>
              <a:ea typeface="SimSun" panose="02010600030101010101" pitchFamily="2" charset="-122"/>
            </a:endParaRPr>
          </a:p>
        </p:txBody>
      </p:sp>
      <p:sp>
        <p:nvSpPr>
          <p:cNvPr id="161812" name="Oval 34"/>
          <p:cNvSpPr>
            <a:spLocks noChangeArrowheads="1"/>
          </p:cNvSpPr>
          <p:nvPr/>
        </p:nvSpPr>
        <p:spPr bwMode="auto">
          <a:xfrm>
            <a:off x="3635375" y="836613"/>
            <a:ext cx="1441450"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61813" name="Oval 36"/>
          <p:cNvSpPr>
            <a:spLocks noChangeArrowheads="1"/>
          </p:cNvSpPr>
          <p:nvPr/>
        </p:nvSpPr>
        <p:spPr bwMode="auto">
          <a:xfrm>
            <a:off x="5364163" y="1341438"/>
            <a:ext cx="1223962" cy="647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61814" name="Oval 37"/>
          <p:cNvSpPr>
            <a:spLocks noChangeArrowheads="1"/>
          </p:cNvSpPr>
          <p:nvPr/>
        </p:nvSpPr>
        <p:spPr bwMode="auto">
          <a:xfrm>
            <a:off x="2051050" y="2060575"/>
            <a:ext cx="1225550" cy="647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61815" name="Oval 38"/>
          <p:cNvSpPr>
            <a:spLocks noChangeArrowheads="1"/>
          </p:cNvSpPr>
          <p:nvPr/>
        </p:nvSpPr>
        <p:spPr bwMode="auto">
          <a:xfrm>
            <a:off x="3924300" y="2276475"/>
            <a:ext cx="1223963" cy="647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61816" name="Oval 39"/>
          <p:cNvSpPr>
            <a:spLocks noChangeArrowheads="1"/>
          </p:cNvSpPr>
          <p:nvPr/>
        </p:nvSpPr>
        <p:spPr bwMode="auto">
          <a:xfrm>
            <a:off x="2411413" y="3213100"/>
            <a:ext cx="865187"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0264" name="Text Box 24"/>
          <p:cNvSpPr txBox="1">
            <a:spLocks noChangeArrowheads="1"/>
          </p:cNvSpPr>
          <p:nvPr/>
        </p:nvSpPr>
        <p:spPr bwMode="auto">
          <a:xfrm>
            <a:off x="1979613" y="3306763"/>
            <a:ext cx="1584325" cy="3698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b="1" dirty="0">
                <a:solidFill>
                  <a:srgbClr val="00273B"/>
                </a:solidFill>
                <a:latin typeface="Arial"/>
                <a:ea typeface="SimSun" charset="0"/>
                <a:cs typeface="Arial"/>
              </a:rPr>
              <a:t>Beer</a:t>
            </a:r>
            <a:endParaRPr lang="zh-CN" altLang="en-US" b="1" dirty="0">
              <a:solidFill>
                <a:srgbClr val="00273B"/>
              </a:solidFill>
              <a:latin typeface="Arial"/>
              <a:ea typeface="SimSun" charset="0"/>
              <a:cs typeface="Arial"/>
            </a:endParaRPr>
          </a:p>
        </p:txBody>
      </p:sp>
      <p:sp>
        <p:nvSpPr>
          <p:cNvPr id="10254" name="Text Box 14"/>
          <p:cNvSpPr txBox="1">
            <a:spLocks noChangeArrowheads="1"/>
          </p:cNvSpPr>
          <p:nvPr/>
        </p:nvSpPr>
        <p:spPr bwMode="auto">
          <a:xfrm>
            <a:off x="1763713" y="2108200"/>
            <a:ext cx="1584325" cy="83099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2400" b="1" dirty="0" smtClean="0">
                <a:solidFill>
                  <a:srgbClr val="00273B"/>
                </a:solidFill>
                <a:latin typeface="Arial"/>
                <a:ea typeface="SimSun" charset="0"/>
                <a:cs typeface="Arial"/>
              </a:rPr>
              <a:t>TÌNH DỤC</a:t>
            </a:r>
            <a:endParaRPr lang="zh-CN" altLang="en-US" sz="2400" b="1" dirty="0">
              <a:solidFill>
                <a:srgbClr val="00273B"/>
              </a:solidFill>
              <a:latin typeface="Arial"/>
              <a:ea typeface="SimSun" charset="0"/>
              <a:cs typeface="Arial"/>
            </a:endParaRPr>
          </a:p>
        </p:txBody>
      </p:sp>
      <p:sp>
        <p:nvSpPr>
          <p:cNvPr id="10255" name="Text Box 15"/>
          <p:cNvSpPr txBox="1">
            <a:spLocks noChangeArrowheads="1"/>
          </p:cNvSpPr>
          <p:nvPr/>
        </p:nvSpPr>
        <p:spPr bwMode="auto">
          <a:xfrm>
            <a:off x="3851275" y="2420938"/>
            <a:ext cx="1728788"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2400" b="1" dirty="0" smtClean="0">
                <a:solidFill>
                  <a:srgbClr val="00273B"/>
                </a:solidFill>
                <a:latin typeface="Arial"/>
                <a:ea typeface="SimSun" charset="0"/>
                <a:cs typeface="Arial"/>
              </a:rPr>
              <a:t>TÌNH DỤC</a:t>
            </a:r>
            <a:endParaRPr lang="zh-CN" altLang="en-US" sz="2400" b="1" dirty="0">
              <a:solidFill>
                <a:srgbClr val="00273B"/>
              </a:solidFill>
              <a:latin typeface="Arial"/>
              <a:ea typeface="SimSun" charset="0"/>
              <a:cs typeface="Arial"/>
            </a:endParaRPr>
          </a:p>
        </p:txBody>
      </p:sp>
      <p:sp>
        <p:nvSpPr>
          <p:cNvPr id="161820" name="Oval 40"/>
          <p:cNvSpPr>
            <a:spLocks noChangeArrowheads="1"/>
          </p:cNvSpPr>
          <p:nvPr/>
        </p:nvSpPr>
        <p:spPr bwMode="auto">
          <a:xfrm>
            <a:off x="5651500" y="2349500"/>
            <a:ext cx="1657350"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0260" name="Text Box 20"/>
          <p:cNvSpPr txBox="1">
            <a:spLocks noChangeArrowheads="1"/>
          </p:cNvSpPr>
          <p:nvPr/>
        </p:nvSpPr>
        <p:spPr bwMode="auto">
          <a:xfrm>
            <a:off x="5508625" y="2351088"/>
            <a:ext cx="2033588" cy="6461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b="1" dirty="0">
                <a:solidFill>
                  <a:srgbClr val="00273B"/>
                </a:solidFill>
                <a:latin typeface="Arial"/>
                <a:ea typeface="SimSun" charset="0"/>
                <a:cs typeface="Arial"/>
              </a:rPr>
              <a:t>TV remote addiction </a:t>
            </a:r>
            <a:r>
              <a:rPr lang="en-US" altLang="zh-CN" b="1" dirty="0" err="1">
                <a:solidFill>
                  <a:srgbClr val="00273B"/>
                </a:solidFill>
                <a:latin typeface="Arial"/>
                <a:ea typeface="SimSun" charset="0"/>
                <a:cs typeface="Arial"/>
              </a:rPr>
              <a:t>centre</a:t>
            </a:r>
            <a:endParaRPr lang="zh-CN" altLang="en-US" b="1" dirty="0">
              <a:solidFill>
                <a:srgbClr val="00273B"/>
              </a:solidFill>
              <a:latin typeface="Arial"/>
              <a:ea typeface="SimSun" charset="0"/>
              <a:cs typeface="Arial"/>
            </a:endParaRPr>
          </a:p>
        </p:txBody>
      </p:sp>
      <p:sp>
        <p:nvSpPr>
          <p:cNvPr id="161822" name="Oval 41"/>
          <p:cNvSpPr>
            <a:spLocks noChangeArrowheads="1"/>
          </p:cNvSpPr>
          <p:nvPr/>
        </p:nvSpPr>
        <p:spPr bwMode="auto">
          <a:xfrm>
            <a:off x="3492500" y="1628775"/>
            <a:ext cx="935038" cy="287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61823" name="Oval 42"/>
          <p:cNvSpPr>
            <a:spLocks noChangeArrowheads="1"/>
          </p:cNvSpPr>
          <p:nvPr/>
        </p:nvSpPr>
        <p:spPr bwMode="auto">
          <a:xfrm>
            <a:off x="6588125" y="3500438"/>
            <a:ext cx="936625" cy="936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61824" name="Rectangle 2"/>
          <p:cNvSpPr>
            <a:spLocks noChangeArrowheads="1"/>
          </p:cNvSpPr>
          <p:nvPr/>
        </p:nvSpPr>
        <p:spPr bwMode="auto">
          <a:xfrm>
            <a:off x="4716463" y="4005263"/>
            <a:ext cx="1655762"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61825" name="Oval 45"/>
          <p:cNvSpPr>
            <a:spLocks noChangeArrowheads="1"/>
          </p:cNvSpPr>
          <p:nvPr/>
        </p:nvSpPr>
        <p:spPr bwMode="auto">
          <a:xfrm>
            <a:off x="5076825" y="4076700"/>
            <a:ext cx="86360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800">
              <a:solidFill>
                <a:srgbClr val="000000"/>
              </a:solidFill>
              <a:cs typeface="Arial" panose="020B0604020202020204" pitchFamily="34" charset="0"/>
            </a:endParaRPr>
          </a:p>
        </p:txBody>
      </p:sp>
      <p:sp>
        <p:nvSpPr>
          <p:cNvPr id="10256" name="Text Box 16"/>
          <p:cNvSpPr txBox="1">
            <a:spLocks noChangeArrowheads="1"/>
          </p:cNvSpPr>
          <p:nvPr/>
        </p:nvSpPr>
        <p:spPr bwMode="auto">
          <a:xfrm>
            <a:off x="2411413" y="1052513"/>
            <a:ext cx="1081087"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b="1" dirty="0" err="1" smtClean="0">
                <a:solidFill>
                  <a:srgbClr val="00273B"/>
                </a:solidFill>
                <a:latin typeface="Arial"/>
                <a:ea typeface="SimSun" charset="0"/>
                <a:cs typeface="Arial"/>
              </a:rPr>
              <a:t>Thể</a:t>
            </a:r>
            <a:r>
              <a:rPr lang="en-US" altLang="zh-CN" b="1" dirty="0" smtClean="0">
                <a:solidFill>
                  <a:srgbClr val="00273B"/>
                </a:solidFill>
                <a:latin typeface="Arial"/>
                <a:ea typeface="SimSun" charset="0"/>
                <a:cs typeface="Arial"/>
              </a:rPr>
              <a:t> </a:t>
            </a:r>
            <a:r>
              <a:rPr lang="en-US" altLang="zh-CN" b="1" dirty="0" err="1" smtClean="0">
                <a:solidFill>
                  <a:srgbClr val="00273B"/>
                </a:solidFill>
                <a:latin typeface="Arial"/>
                <a:ea typeface="SimSun" charset="0"/>
                <a:cs typeface="Arial"/>
              </a:rPr>
              <a:t>thao</a:t>
            </a:r>
            <a:endParaRPr lang="zh-CN" altLang="en-US" b="1" dirty="0">
              <a:solidFill>
                <a:srgbClr val="00273B"/>
              </a:solidFill>
              <a:latin typeface="Arial"/>
              <a:ea typeface="SimSun" charset="0"/>
              <a:cs typeface="Arial"/>
            </a:endParaRPr>
          </a:p>
        </p:txBody>
      </p:sp>
      <p:sp>
        <p:nvSpPr>
          <p:cNvPr id="10257" name="Text Box 17"/>
          <p:cNvSpPr txBox="1">
            <a:spLocks noChangeArrowheads="1"/>
          </p:cNvSpPr>
          <p:nvPr/>
        </p:nvSpPr>
        <p:spPr bwMode="auto">
          <a:xfrm>
            <a:off x="3635375" y="836613"/>
            <a:ext cx="1512888" cy="6461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b="1" dirty="0">
                <a:solidFill>
                  <a:srgbClr val="00273B"/>
                </a:solidFill>
                <a:latin typeface="Arial"/>
                <a:ea typeface="SimSun" charset="0"/>
                <a:cs typeface="Arial"/>
              </a:rPr>
              <a:t>Dangerous pursuits</a:t>
            </a:r>
            <a:endParaRPr lang="zh-CN" altLang="en-US" b="1" dirty="0">
              <a:solidFill>
                <a:srgbClr val="00273B"/>
              </a:solidFill>
              <a:latin typeface="Arial"/>
              <a:ea typeface="SimSun" charset="0"/>
              <a:cs typeface="Arial"/>
            </a:endParaRPr>
          </a:p>
        </p:txBody>
      </p:sp>
      <p:sp>
        <p:nvSpPr>
          <p:cNvPr id="10259" name="Text Box 19"/>
          <p:cNvSpPr txBox="1">
            <a:spLocks noChangeArrowheads="1"/>
          </p:cNvSpPr>
          <p:nvPr/>
        </p:nvSpPr>
        <p:spPr bwMode="auto">
          <a:xfrm>
            <a:off x="5364163" y="1268413"/>
            <a:ext cx="1223962" cy="9239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b="1" dirty="0">
                <a:solidFill>
                  <a:srgbClr val="00273B"/>
                </a:solidFill>
                <a:latin typeface="Arial"/>
                <a:ea typeface="SimSun" charset="0"/>
                <a:cs typeface="Arial"/>
              </a:rPr>
              <a:t>Ability to change gear</a:t>
            </a:r>
            <a:endParaRPr lang="zh-CN" altLang="en-US" b="1" dirty="0">
              <a:solidFill>
                <a:srgbClr val="00273B"/>
              </a:solidFill>
              <a:latin typeface="Arial"/>
              <a:ea typeface="SimSun" charset="0"/>
              <a:cs typeface="Arial"/>
            </a:endParaRPr>
          </a:p>
        </p:txBody>
      </p:sp>
      <p:sp>
        <p:nvSpPr>
          <p:cNvPr id="10261" name="Text Box 21"/>
          <p:cNvSpPr txBox="1">
            <a:spLocks noChangeArrowheads="1"/>
          </p:cNvSpPr>
          <p:nvPr/>
        </p:nvSpPr>
        <p:spPr bwMode="auto">
          <a:xfrm>
            <a:off x="6516688" y="3500438"/>
            <a:ext cx="1079500" cy="9239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b="1" dirty="0">
                <a:solidFill>
                  <a:srgbClr val="00273B"/>
                </a:solidFill>
                <a:latin typeface="Arial"/>
                <a:ea typeface="SimSun" charset="0"/>
                <a:cs typeface="Arial"/>
              </a:rPr>
              <a:t>Lame excuses gland</a:t>
            </a:r>
            <a:endParaRPr lang="zh-CN" altLang="en-US" b="1" dirty="0">
              <a:solidFill>
                <a:srgbClr val="00273B"/>
              </a:solidFill>
              <a:latin typeface="Arial"/>
              <a:ea typeface="SimSun" charset="0"/>
              <a:cs typeface="Arial"/>
            </a:endParaRPr>
          </a:p>
        </p:txBody>
      </p:sp>
      <p:sp>
        <p:nvSpPr>
          <p:cNvPr id="10262" name="Text Box 22"/>
          <p:cNvSpPr txBox="1">
            <a:spLocks noChangeArrowheads="1"/>
          </p:cNvSpPr>
          <p:nvPr/>
        </p:nvSpPr>
        <p:spPr bwMode="auto">
          <a:xfrm>
            <a:off x="4500563" y="3860800"/>
            <a:ext cx="2087562" cy="6461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b="1" dirty="0">
                <a:solidFill>
                  <a:srgbClr val="00273B"/>
                </a:solidFill>
                <a:latin typeface="Arial"/>
                <a:ea typeface="SimSun" charset="0"/>
                <a:cs typeface="Arial"/>
              </a:rPr>
              <a:t>Crotch scratching area</a:t>
            </a:r>
            <a:endParaRPr lang="zh-CN" altLang="en-US" b="1" dirty="0">
              <a:solidFill>
                <a:srgbClr val="00273B"/>
              </a:solidFill>
              <a:latin typeface="Arial"/>
              <a:ea typeface="SimSun" charset="0"/>
              <a:cs typeface="Arial"/>
            </a:endParaRPr>
          </a:p>
        </p:txBody>
      </p:sp>
      <p:sp>
        <p:nvSpPr>
          <p:cNvPr id="10258" name="Text Box 18"/>
          <p:cNvSpPr txBox="1">
            <a:spLocks noChangeArrowheads="1"/>
          </p:cNvSpPr>
          <p:nvPr/>
        </p:nvSpPr>
        <p:spPr bwMode="auto">
          <a:xfrm>
            <a:off x="3563938" y="1628775"/>
            <a:ext cx="1152525" cy="33855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1600" b="1" dirty="0" err="1" smtClean="0">
                <a:solidFill>
                  <a:srgbClr val="00273B"/>
                </a:solidFill>
                <a:latin typeface="Arial"/>
                <a:ea typeface="SimSun" charset="0"/>
                <a:cs typeface="Arial"/>
              </a:rPr>
              <a:t>Rượu</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bia</a:t>
            </a:r>
            <a:endParaRPr lang="zh-CN" altLang="en-US" sz="1600" b="1" dirty="0">
              <a:solidFill>
                <a:srgbClr val="00273B"/>
              </a:solidFill>
              <a:latin typeface="Arial"/>
              <a:ea typeface="SimSun"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r>
              <a:rPr lang="en-US" altLang="vi-VN" sz="1600" smtClean="0">
                <a:cs typeface="Arial" panose="020B0604020202020204" pitchFamily="34" charset="0"/>
              </a:rPr>
              <a:t>The Female Brain</a:t>
            </a:r>
          </a:p>
        </p:txBody>
      </p:sp>
      <p:sp>
        <p:nvSpPr>
          <p:cNvPr id="11267"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buFont typeface="Wingdings" charset="0"/>
              <a:buChar char="Ø"/>
              <a:defRPr/>
            </a:pPr>
            <a:endParaRPr lang="en-US" sz="1600" smtClean="0">
              <a:cs typeface="Aria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t="53592"/>
          <a:stretch>
            <a:fillRect/>
          </a:stretch>
        </p:blipFill>
        <p:spPr bwMode="auto">
          <a:xfrm>
            <a:off x="-23813" y="457200"/>
            <a:ext cx="9204326"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73" name="Line 9"/>
          <p:cNvSpPr>
            <a:spLocks noChangeShapeType="1"/>
          </p:cNvSpPr>
          <p:nvPr/>
        </p:nvSpPr>
        <p:spPr bwMode="auto">
          <a:xfrm flipV="1">
            <a:off x="1878013" y="4114800"/>
            <a:ext cx="533400" cy="7620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sz="1600">
              <a:solidFill>
                <a:srgbClr val="FFFFFF"/>
              </a:solidFill>
              <a:latin typeface="Arial"/>
              <a:ea typeface="ＭＳ Ｐゴシック" charset="0"/>
              <a:cs typeface="Arial"/>
            </a:endParaRPr>
          </a:p>
        </p:txBody>
      </p:sp>
      <p:sp>
        <p:nvSpPr>
          <p:cNvPr id="11275" name="Line 11"/>
          <p:cNvSpPr>
            <a:spLocks noChangeShapeType="1"/>
          </p:cNvSpPr>
          <p:nvPr/>
        </p:nvSpPr>
        <p:spPr bwMode="auto">
          <a:xfrm flipV="1">
            <a:off x="990600" y="3860800"/>
            <a:ext cx="762000" cy="6858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hangingPunct="0">
              <a:defRPr/>
            </a:pPr>
            <a:endParaRPr lang="en-US" sz="1600">
              <a:solidFill>
                <a:srgbClr val="FFFFFF"/>
              </a:solidFill>
              <a:latin typeface="Arial"/>
              <a:ea typeface="ＭＳ Ｐゴシック" charset="0"/>
              <a:cs typeface="Arial"/>
            </a:endParaRPr>
          </a:p>
        </p:txBody>
      </p:sp>
      <p:sp>
        <p:nvSpPr>
          <p:cNvPr id="11277" name="Text Box 13"/>
          <p:cNvSpPr txBox="1">
            <a:spLocks noChangeArrowheads="1"/>
          </p:cNvSpPr>
          <p:nvPr/>
        </p:nvSpPr>
        <p:spPr bwMode="auto">
          <a:xfrm>
            <a:off x="6858000" y="6324600"/>
            <a:ext cx="1981200" cy="3381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endParaRPr lang="en-US" sz="1600">
              <a:solidFill>
                <a:srgbClr val="FFFFFF"/>
              </a:solidFill>
              <a:latin typeface="Arial"/>
              <a:ea typeface="ＭＳ Ｐゴシック" charset="0"/>
              <a:cs typeface="Arial"/>
            </a:endParaRPr>
          </a:p>
        </p:txBody>
      </p:sp>
      <p:sp>
        <p:nvSpPr>
          <p:cNvPr id="163847" name="Text Box 22"/>
          <p:cNvSpPr txBox="1">
            <a:spLocks noChangeArrowheads="1"/>
          </p:cNvSpPr>
          <p:nvPr/>
        </p:nvSpPr>
        <p:spPr bwMode="auto">
          <a:xfrm>
            <a:off x="395288" y="4437063"/>
            <a:ext cx="936625"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600" b="1">
                <a:solidFill>
                  <a:srgbClr val="00273B"/>
                </a:solidFill>
                <a:cs typeface="Arial" panose="020B0604020202020204" pitchFamily="34" charset="0"/>
              </a:rPr>
              <a:t>Sex</a:t>
            </a:r>
            <a:endParaRPr lang="zh-CN" altLang="en-US" sz="1600" b="1">
              <a:solidFill>
                <a:srgbClr val="00273B"/>
              </a:solidFill>
              <a:ea typeface="SimSun" panose="02010600030101010101" pitchFamily="2" charset="-122"/>
            </a:endParaRPr>
          </a:p>
        </p:txBody>
      </p:sp>
      <p:sp>
        <p:nvSpPr>
          <p:cNvPr id="163848" name="Text Box 23"/>
          <p:cNvSpPr txBox="1">
            <a:spLocks noChangeArrowheads="1"/>
          </p:cNvSpPr>
          <p:nvPr/>
        </p:nvSpPr>
        <p:spPr bwMode="auto">
          <a:xfrm>
            <a:off x="1331913" y="4941888"/>
            <a:ext cx="10795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600" b="1">
                <a:solidFill>
                  <a:srgbClr val="00273B"/>
                </a:solidFill>
                <a:cs typeface="Arial" panose="020B0604020202020204" pitchFamily="34" charset="0"/>
              </a:rPr>
              <a:t>Sense of Direction</a:t>
            </a:r>
            <a:endParaRPr lang="zh-CN" altLang="en-US" sz="1600" b="1">
              <a:solidFill>
                <a:srgbClr val="00273B"/>
              </a:solidFill>
              <a:ea typeface="SimSun" panose="02010600030101010101" pitchFamily="2" charset="-122"/>
            </a:endParaRPr>
          </a:p>
        </p:txBody>
      </p:sp>
      <p:sp>
        <p:nvSpPr>
          <p:cNvPr id="163849" name="Text Box 24"/>
          <p:cNvSpPr txBox="1">
            <a:spLocks noChangeArrowheads="1"/>
          </p:cNvSpPr>
          <p:nvPr/>
        </p:nvSpPr>
        <p:spPr bwMode="auto">
          <a:xfrm>
            <a:off x="-23813" y="6165850"/>
            <a:ext cx="9204326"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3600" b="1" dirty="0" err="1" smtClean="0">
                <a:solidFill>
                  <a:srgbClr val="00273B"/>
                </a:solidFill>
                <a:cs typeface="Arial" panose="020B0604020202020204" pitchFamily="34" charset="0"/>
              </a:rPr>
              <a:t>Bộ</a:t>
            </a:r>
            <a:r>
              <a:rPr lang="en-US" altLang="zh-CN" sz="3600" b="1" dirty="0" smtClean="0">
                <a:solidFill>
                  <a:srgbClr val="00273B"/>
                </a:solidFill>
                <a:cs typeface="Arial" panose="020B0604020202020204" pitchFamily="34" charset="0"/>
              </a:rPr>
              <a:t> </a:t>
            </a:r>
            <a:r>
              <a:rPr lang="en-US" altLang="zh-CN" sz="3600" b="1" dirty="0" err="1" smtClean="0">
                <a:solidFill>
                  <a:srgbClr val="00273B"/>
                </a:solidFill>
                <a:cs typeface="Arial" panose="020B0604020202020204" pitchFamily="34" charset="0"/>
              </a:rPr>
              <a:t>não</a:t>
            </a:r>
            <a:r>
              <a:rPr lang="en-US" altLang="zh-CN" sz="3600" b="1" dirty="0" smtClean="0">
                <a:solidFill>
                  <a:srgbClr val="00273B"/>
                </a:solidFill>
                <a:cs typeface="Arial" panose="020B0604020202020204" pitchFamily="34" charset="0"/>
              </a:rPr>
              <a:t> </a:t>
            </a:r>
            <a:r>
              <a:rPr lang="en-US" altLang="zh-CN" sz="3600" b="1" dirty="0" err="1" smtClean="0">
                <a:solidFill>
                  <a:srgbClr val="00273B"/>
                </a:solidFill>
                <a:cs typeface="Arial" panose="020B0604020202020204" pitchFamily="34" charset="0"/>
              </a:rPr>
              <a:t>người</a:t>
            </a:r>
            <a:r>
              <a:rPr lang="en-US" altLang="zh-CN" sz="3600" b="1" dirty="0" smtClean="0">
                <a:solidFill>
                  <a:srgbClr val="00273B"/>
                </a:solidFill>
                <a:cs typeface="Arial" panose="020B0604020202020204" pitchFamily="34" charset="0"/>
              </a:rPr>
              <a:t> </a:t>
            </a:r>
            <a:r>
              <a:rPr lang="en-US" altLang="zh-CN" sz="3600" b="1" dirty="0" err="1" smtClean="0">
                <a:solidFill>
                  <a:srgbClr val="00273B"/>
                </a:solidFill>
                <a:cs typeface="Arial" panose="020B0604020202020204" pitchFamily="34" charset="0"/>
              </a:rPr>
              <a:t>nữ</a:t>
            </a:r>
            <a:endParaRPr lang="zh-CN" altLang="en-US" sz="3600" b="1" dirty="0">
              <a:solidFill>
                <a:srgbClr val="00273B"/>
              </a:solidFill>
              <a:ea typeface="SimSun" panose="02010600030101010101" pitchFamily="2" charset="-122"/>
            </a:endParaRPr>
          </a:p>
        </p:txBody>
      </p:sp>
      <p:sp>
        <p:nvSpPr>
          <p:cNvPr id="163850" name="Oval 20"/>
          <p:cNvSpPr>
            <a:spLocks noChangeArrowheads="1"/>
          </p:cNvSpPr>
          <p:nvPr/>
        </p:nvSpPr>
        <p:spPr bwMode="auto">
          <a:xfrm>
            <a:off x="2268538" y="1484313"/>
            <a:ext cx="1295400" cy="504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63851" name="Oval 24"/>
          <p:cNvSpPr>
            <a:spLocks noChangeArrowheads="1"/>
          </p:cNvSpPr>
          <p:nvPr/>
        </p:nvSpPr>
        <p:spPr bwMode="auto">
          <a:xfrm>
            <a:off x="1752600" y="2420938"/>
            <a:ext cx="1019175" cy="647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63852" name="Oval 25"/>
          <p:cNvSpPr>
            <a:spLocks noChangeArrowheads="1"/>
          </p:cNvSpPr>
          <p:nvPr/>
        </p:nvSpPr>
        <p:spPr bwMode="auto">
          <a:xfrm>
            <a:off x="6372225" y="2924175"/>
            <a:ext cx="1079500" cy="7207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1280" name="Text Box 16"/>
          <p:cNvSpPr txBox="1">
            <a:spLocks noChangeArrowheads="1"/>
          </p:cNvSpPr>
          <p:nvPr/>
        </p:nvSpPr>
        <p:spPr bwMode="auto">
          <a:xfrm>
            <a:off x="2411413" y="1474788"/>
            <a:ext cx="1152525" cy="83099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1600" b="1" dirty="0" err="1" smtClean="0">
                <a:solidFill>
                  <a:srgbClr val="00273B"/>
                </a:solidFill>
                <a:latin typeface="Arial"/>
                <a:ea typeface="SimSun" charset="0"/>
                <a:cs typeface="Arial"/>
              </a:rPr>
              <a:t>Trung</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tâm</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giày</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dép</a:t>
            </a:r>
            <a:endParaRPr lang="zh-CN" altLang="en-US" sz="1600" b="1" dirty="0">
              <a:solidFill>
                <a:srgbClr val="00273B"/>
              </a:solidFill>
              <a:latin typeface="Arial"/>
              <a:ea typeface="SimSun" charset="0"/>
              <a:cs typeface="Arial"/>
            </a:endParaRPr>
          </a:p>
        </p:txBody>
      </p:sp>
      <p:sp>
        <p:nvSpPr>
          <p:cNvPr id="163854" name="Text Box 19"/>
          <p:cNvSpPr txBox="1">
            <a:spLocks noChangeArrowheads="1"/>
          </p:cNvSpPr>
          <p:nvPr/>
        </p:nvSpPr>
        <p:spPr bwMode="auto">
          <a:xfrm>
            <a:off x="1716088" y="2565400"/>
            <a:ext cx="1116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1600" b="1" dirty="0" err="1" smtClean="0">
                <a:solidFill>
                  <a:srgbClr val="00273B"/>
                </a:solidFill>
                <a:cs typeface="Arial" panose="020B0604020202020204" pitchFamily="34" charset="0"/>
              </a:rPr>
              <a:t>Ghen</a:t>
            </a:r>
            <a:r>
              <a:rPr lang="en-US" altLang="zh-CN" sz="1600" b="1" dirty="0" smtClean="0">
                <a:solidFill>
                  <a:srgbClr val="00273B"/>
                </a:solidFill>
                <a:cs typeface="Arial" panose="020B0604020202020204" pitchFamily="34" charset="0"/>
              </a:rPr>
              <a:t> </a:t>
            </a:r>
            <a:r>
              <a:rPr lang="en-US" altLang="zh-CN" sz="1600" b="1" dirty="0" err="1" smtClean="0">
                <a:solidFill>
                  <a:srgbClr val="00273B"/>
                </a:solidFill>
                <a:cs typeface="Arial" panose="020B0604020202020204" pitchFamily="34" charset="0"/>
              </a:rPr>
              <a:t>tuông</a:t>
            </a:r>
            <a:endParaRPr lang="zh-CN" altLang="en-US" sz="1600" b="1" dirty="0">
              <a:solidFill>
                <a:srgbClr val="00273B"/>
              </a:solidFill>
              <a:ea typeface="SimSun" panose="02010600030101010101" pitchFamily="2" charset="-122"/>
            </a:endParaRPr>
          </a:p>
        </p:txBody>
      </p:sp>
      <p:sp>
        <p:nvSpPr>
          <p:cNvPr id="163855" name="Rounded Rectangle 2"/>
          <p:cNvSpPr>
            <a:spLocks noChangeArrowheads="1"/>
          </p:cNvSpPr>
          <p:nvPr/>
        </p:nvSpPr>
        <p:spPr bwMode="auto">
          <a:xfrm>
            <a:off x="3779838" y="1052513"/>
            <a:ext cx="1079500" cy="43180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63856" name="Oval 31"/>
          <p:cNvSpPr>
            <a:spLocks noChangeArrowheads="1"/>
          </p:cNvSpPr>
          <p:nvPr/>
        </p:nvSpPr>
        <p:spPr bwMode="auto">
          <a:xfrm>
            <a:off x="3851275" y="1341438"/>
            <a:ext cx="936625" cy="2873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1278" name="Text Box 14"/>
          <p:cNvSpPr txBox="1">
            <a:spLocks noChangeArrowheads="1"/>
          </p:cNvSpPr>
          <p:nvPr/>
        </p:nvSpPr>
        <p:spPr bwMode="auto">
          <a:xfrm>
            <a:off x="3659188" y="1054100"/>
            <a:ext cx="1368425" cy="83099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1600" b="1" dirty="0" err="1" smtClean="0">
                <a:solidFill>
                  <a:srgbClr val="00273B"/>
                </a:solidFill>
                <a:latin typeface="Arial"/>
                <a:ea typeface="SimSun" charset="0"/>
                <a:cs typeface="Arial"/>
              </a:rPr>
              <a:t>Kỹ</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năng</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nghe</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điện</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thoại</a:t>
            </a:r>
            <a:endParaRPr lang="zh-CN" altLang="en-US" sz="1600" b="1" dirty="0">
              <a:solidFill>
                <a:srgbClr val="00273B"/>
              </a:solidFill>
              <a:latin typeface="Arial"/>
              <a:ea typeface="SimSun" charset="0"/>
              <a:cs typeface="Arial"/>
            </a:endParaRPr>
          </a:p>
        </p:txBody>
      </p:sp>
      <p:sp>
        <p:nvSpPr>
          <p:cNvPr id="163858" name="Oval 32"/>
          <p:cNvSpPr>
            <a:spLocks noChangeArrowheads="1"/>
          </p:cNvSpPr>
          <p:nvPr/>
        </p:nvSpPr>
        <p:spPr bwMode="auto">
          <a:xfrm>
            <a:off x="5219700" y="1412875"/>
            <a:ext cx="1223963"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63859" name="Oval 33"/>
          <p:cNvSpPr>
            <a:spLocks noChangeArrowheads="1"/>
          </p:cNvSpPr>
          <p:nvPr/>
        </p:nvSpPr>
        <p:spPr bwMode="auto">
          <a:xfrm>
            <a:off x="5364163" y="1628775"/>
            <a:ext cx="1223962"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1279" name="Text Box 15"/>
          <p:cNvSpPr txBox="1">
            <a:spLocks noChangeArrowheads="1"/>
          </p:cNvSpPr>
          <p:nvPr/>
        </p:nvSpPr>
        <p:spPr bwMode="auto">
          <a:xfrm>
            <a:off x="5219700" y="1341438"/>
            <a:ext cx="1296988" cy="584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1600" b="1" dirty="0">
                <a:solidFill>
                  <a:srgbClr val="00273B"/>
                </a:solidFill>
                <a:latin typeface="Arial"/>
                <a:ea typeface="SimSun" charset="0"/>
                <a:cs typeface="Arial"/>
              </a:rPr>
              <a:t>Indecision Nucleus</a:t>
            </a:r>
            <a:endParaRPr lang="zh-CN" altLang="en-US" sz="1600" b="1" dirty="0">
              <a:solidFill>
                <a:srgbClr val="00273B"/>
              </a:solidFill>
              <a:latin typeface="Arial"/>
              <a:ea typeface="SimSun" charset="0"/>
              <a:cs typeface="Arial"/>
            </a:endParaRPr>
          </a:p>
        </p:txBody>
      </p:sp>
      <p:sp>
        <p:nvSpPr>
          <p:cNvPr id="163861" name="Oval 34"/>
          <p:cNvSpPr>
            <a:spLocks noChangeArrowheads="1"/>
          </p:cNvSpPr>
          <p:nvPr/>
        </p:nvSpPr>
        <p:spPr bwMode="auto">
          <a:xfrm>
            <a:off x="3563938" y="2420938"/>
            <a:ext cx="2303462" cy="1079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1281" name="Text Box 17"/>
          <p:cNvSpPr txBox="1">
            <a:spLocks noChangeArrowheads="1"/>
          </p:cNvSpPr>
          <p:nvPr/>
        </p:nvSpPr>
        <p:spPr bwMode="auto">
          <a:xfrm>
            <a:off x="3419475" y="2420938"/>
            <a:ext cx="2447925" cy="12001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2400" b="1" dirty="0">
                <a:solidFill>
                  <a:srgbClr val="00273B"/>
                </a:solidFill>
                <a:latin typeface="Arial"/>
                <a:ea typeface="SimSun" charset="0"/>
                <a:cs typeface="Arial"/>
              </a:rPr>
              <a:t>Need for Commitment Hemisphere</a:t>
            </a:r>
            <a:endParaRPr lang="zh-CN" altLang="en-US" sz="2400" b="1" dirty="0">
              <a:solidFill>
                <a:srgbClr val="00273B"/>
              </a:solidFill>
              <a:latin typeface="Arial"/>
              <a:ea typeface="SimSun" charset="0"/>
              <a:cs typeface="Arial"/>
            </a:endParaRPr>
          </a:p>
        </p:txBody>
      </p:sp>
      <p:sp>
        <p:nvSpPr>
          <p:cNvPr id="11282" name="Text Box 18"/>
          <p:cNvSpPr txBox="1">
            <a:spLocks noChangeArrowheads="1"/>
          </p:cNvSpPr>
          <p:nvPr/>
        </p:nvSpPr>
        <p:spPr bwMode="auto">
          <a:xfrm>
            <a:off x="6275388" y="2924175"/>
            <a:ext cx="1296987" cy="5857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1600" b="1" dirty="0">
                <a:solidFill>
                  <a:srgbClr val="00273B"/>
                </a:solidFill>
                <a:latin typeface="Arial"/>
                <a:ea typeface="SimSun" charset="0"/>
                <a:cs typeface="Arial"/>
              </a:rPr>
              <a:t>Chocolate Centre</a:t>
            </a:r>
            <a:endParaRPr lang="zh-CN" altLang="en-US" sz="1600" b="1" dirty="0">
              <a:solidFill>
                <a:srgbClr val="00273B"/>
              </a:solidFill>
              <a:latin typeface="Arial"/>
              <a:ea typeface="SimSun" charset="0"/>
              <a:cs typeface="Arial"/>
            </a:endParaRPr>
          </a:p>
        </p:txBody>
      </p:sp>
      <p:sp>
        <p:nvSpPr>
          <p:cNvPr id="163864" name="Oval 35"/>
          <p:cNvSpPr>
            <a:spLocks noChangeArrowheads="1"/>
          </p:cNvSpPr>
          <p:nvPr/>
        </p:nvSpPr>
        <p:spPr bwMode="auto">
          <a:xfrm rot="612368">
            <a:off x="3276600" y="4170363"/>
            <a:ext cx="2232025" cy="3603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63865" name="Oval 36"/>
          <p:cNvSpPr>
            <a:spLocks noChangeArrowheads="1"/>
          </p:cNvSpPr>
          <p:nvPr/>
        </p:nvSpPr>
        <p:spPr bwMode="auto">
          <a:xfrm>
            <a:off x="6156325" y="4221163"/>
            <a:ext cx="1079500" cy="5032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sz="1600">
              <a:solidFill>
                <a:srgbClr val="000000"/>
              </a:solidFill>
              <a:cs typeface="Arial" panose="020B0604020202020204" pitchFamily="34" charset="0"/>
            </a:endParaRPr>
          </a:p>
        </p:txBody>
      </p:sp>
      <p:sp>
        <p:nvSpPr>
          <p:cNvPr id="11285" name="Text Box 21"/>
          <p:cNvSpPr txBox="1">
            <a:spLocks noChangeArrowheads="1"/>
          </p:cNvSpPr>
          <p:nvPr/>
        </p:nvSpPr>
        <p:spPr bwMode="auto">
          <a:xfrm>
            <a:off x="3419475" y="4232275"/>
            <a:ext cx="1689100" cy="3381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1600" b="1" dirty="0" err="1" smtClean="0">
                <a:solidFill>
                  <a:srgbClr val="00273B"/>
                </a:solidFill>
                <a:latin typeface="Arial"/>
                <a:ea typeface="SimSun" charset="0"/>
                <a:cs typeface="Arial"/>
              </a:rPr>
              <a:t>Lắng</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nghe</a:t>
            </a:r>
            <a:endParaRPr lang="zh-CN" altLang="en-US" sz="1600" b="1" dirty="0">
              <a:solidFill>
                <a:srgbClr val="00273B"/>
              </a:solidFill>
              <a:latin typeface="Arial"/>
              <a:ea typeface="SimSun" charset="0"/>
              <a:cs typeface="Arial"/>
            </a:endParaRPr>
          </a:p>
        </p:txBody>
      </p:sp>
      <p:sp>
        <p:nvSpPr>
          <p:cNvPr id="11284" name="Text Box 20"/>
          <p:cNvSpPr txBox="1">
            <a:spLocks noChangeArrowheads="1"/>
          </p:cNvSpPr>
          <p:nvPr/>
        </p:nvSpPr>
        <p:spPr bwMode="auto">
          <a:xfrm>
            <a:off x="6110288" y="4244975"/>
            <a:ext cx="1185862" cy="3381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hangingPunct="0">
              <a:spcBef>
                <a:spcPct val="50000"/>
              </a:spcBef>
              <a:defRPr/>
            </a:pPr>
            <a:r>
              <a:rPr lang="en-US" altLang="zh-CN" sz="1600" b="1" dirty="0" err="1" smtClean="0">
                <a:solidFill>
                  <a:srgbClr val="00273B"/>
                </a:solidFill>
                <a:latin typeface="Arial"/>
                <a:ea typeface="SimSun" charset="0"/>
                <a:cs typeface="Arial"/>
              </a:rPr>
              <a:t>Mua</a:t>
            </a:r>
            <a:r>
              <a:rPr lang="en-US" altLang="zh-CN" sz="1600" b="1" dirty="0" smtClean="0">
                <a:solidFill>
                  <a:srgbClr val="00273B"/>
                </a:solidFill>
                <a:latin typeface="Arial"/>
                <a:ea typeface="SimSun" charset="0"/>
                <a:cs typeface="Arial"/>
              </a:rPr>
              <a:t> </a:t>
            </a:r>
            <a:r>
              <a:rPr lang="en-US" altLang="zh-CN" sz="1600" b="1" dirty="0" err="1" smtClean="0">
                <a:solidFill>
                  <a:srgbClr val="00273B"/>
                </a:solidFill>
                <a:latin typeface="Arial"/>
                <a:ea typeface="SimSun" charset="0"/>
                <a:cs typeface="Arial"/>
              </a:rPr>
              <a:t>sắm</a:t>
            </a:r>
            <a:endParaRPr lang="zh-CN" altLang="en-US" sz="1600" b="1" dirty="0">
              <a:solidFill>
                <a:srgbClr val="00273B"/>
              </a:solidFill>
              <a:latin typeface="Arial"/>
              <a:ea typeface="SimSun"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LifeExpla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588"/>
            <a:ext cx="9144000"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0" name="Rectangle 3"/>
          <p:cNvSpPr>
            <a:spLocks noGrp="1" noChangeArrowheads="1"/>
          </p:cNvSpPr>
          <p:nvPr>
            <p:ph type="ctrTitle"/>
          </p:nvPr>
        </p:nvSpPr>
        <p:spPr>
          <a:xfrm>
            <a:off x="0" y="0"/>
            <a:ext cx="9144000" cy="1143000"/>
          </a:xfrm>
        </p:spPr>
        <p:txBody>
          <a:bodyPr/>
          <a:lstStyle/>
          <a:p>
            <a:pPr eaLnBrk="1" hangingPunct="1"/>
            <a:r>
              <a:rPr lang="en-US" altLang="vi-VN" sz="5400" dirty="0" err="1" smtClean="0">
                <a:latin typeface="Architecture-u" panose="020B0500000000000000" pitchFamily="34" charset="0"/>
                <a:ea typeface="Architecture-u" panose="020B0500000000000000" pitchFamily="34" charset="0"/>
                <a:cs typeface="Architecture-u" panose="020B0500000000000000" pitchFamily="34" charset="0"/>
              </a:rPr>
              <a:t>Cuộc</a:t>
            </a:r>
            <a:r>
              <a:rPr lang="en-US" altLang="vi-VN" sz="5400" dirty="0" smtClean="0">
                <a:latin typeface="Architecture-u" panose="020B0500000000000000" pitchFamily="34" charset="0"/>
                <a:ea typeface="Architecture-u" panose="020B0500000000000000" pitchFamily="34" charset="0"/>
                <a:cs typeface="Architecture-u" panose="020B0500000000000000" pitchFamily="34" charset="0"/>
              </a:rPr>
              <a:t> </a:t>
            </a:r>
            <a:r>
              <a:rPr lang="en-US" altLang="vi-VN" sz="5400" dirty="0" err="1" smtClean="0">
                <a:latin typeface="Architecture-u" panose="020B0500000000000000" pitchFamily="34" charset="0"/>
                <a:ea typeface="Architecture-u" panose="020B0500000000000000" pitchFamily="34" charset="0"/>
                <a:cs typeface="Architecture-u" panose="020B0500000000000000" pitchFamily="34" charset="0"/>
              </a:rPr>
              <a:t>đời</a:t>
            </a:r>
            <a:r>
              <a:rPr lang="en-US" altLang="vi-VN" sz="5400" dirty="0" smtClean="0">
                <a:latin typeface="Architecture-u" panose="020B0500000000000000" pitchFamily="34" charset="0"/>
                <a:ea typeface="Architecture-u" panose="020B0500000000000000" pitchFamily="34" charset="0"/>
                <a:cs typeface="Architecture-u" panose="020B0500000000000000" pitchFamily="34" charset="0"/>
              </a:rPr>
              <a:t> </a:t>
            </a:r>
            <a:r>
              <a:rPr lang="en-US" altLang="vi-VN" sz="5400" dirty="0" err="1" smtClean="0">
                <a:latin typeface="Architecture-u" panose="020B0500000000000000" pitchFamily="34" charset="0"/>
                <a:ea typeface="Architecture-u" panose="020B0500000000000000" pitchFamily="34" charset="0"/>
                <a:cs typeface="Architecture-u" panose="020B0500000000000000" pitchFamily="34" charset="0"/>
              </a:rPr>
              <a:t>được</a:t>
            </a:r>
            <a:r>
              <a:rPr lang="en-US" altLang="vi-VN" sz="5400" dirty="0" smtClean="0">
                <a:latin typeface="Architecture-u" panose="020B0500000000000000" pitchFamily="34" charset="0"/>
                <a:ea typeface="Architecture-u" panose="020B0500000000000000" pitchFamily="34" charset="0"/>
                <a:cs typeface="Architecture-u" panose="020B0500000000000000" pitchFamily="34" charset="0"/>
              </a:rPr>
              <a:t> </a:t>
            </a:r>
            <a:r>
              <a:rPr lang="en-US" altLang="vi-VN" sz="5400" dirty="0" err="1" smtClean="0">
                <a:latin typeface="Architecture-u" panose="020B0500000000000000" pitchFamily="34" charset="0"/>
                <a:ea typeface="Architecture-u" panose="020B0500000000000000" pitchFamily="34" charset="0"/>
                <a:cs typeface="Architecture-u" panose="020B0500000000000000" pitchFamily="34" charset="0"/>
              </a:rPr>
              <a:t>giải</a:t>
            </a:r>
            <a:r>
              <a:rPr lang="en-US" altLang="vi-VN" sz="5400" dirty="0" smtClean="0">
                <a:latin typeface="Architecture-u" panose="020B0500000000000000" pitchFamily="34" charset="0"/>
                <a:ea typeface="Architecture-u" panose="020B0500000000000000" pitchFamily="34" charset="0"/>
                <a:cs typeface="Architecture-u" panose="020B0500000000000000" pitchFamily="34" charset="0"/>
              </a:rPr>
              <a:t> </a:t>
            </a:r>
            <a:r>
              <a:rPr lang="en-US" altLang="vi-VN" sz="5400" dirty="0" err="1" smtClean="0">
                <a:latin typeface="Architecture-u" panose="020B0500000000000000" pitchFamily="34" charset="0"/>
                <a:ea typeface="Architecture-u" panose="020B0500000000000000" pitchFamily="34" charset="0"/>
                <a:cs typeface="Architecture-u" panose="020B0500000000000000" pitchFamily="34" charset="0"/>
              </a:rPr>
              <a:t>thích</a:t>
            </a:r>
            <a:endParaRPr lang="en-US" altLang="vi-VN" sz="5400" dirty="0" smtClean="0">
              <a:latin typeface="Architecture-u" panose="020B0500000000000000" pitchFamily="34" charset="0"/>
              <a:ea typeface="Architecture-u" panose="020B0500000000000000" pitchFamily="34" charset="0"/>
              <a:cs typeface="Architecture-u" panose="020B0500000000000000" pitchFamily="34" charset="0"/>
            </a:endParaRPr>
          </a:p>
        </p:txBody>
      </p:sp>
      <p:sp>
        <p:nvSpPr>
          <p:cNvPr id="165891" name="Text Box 24"/>
          <p:cNvSpPr txBox="1">
            <a:spLocks noChangeArrowheads="1"/>
          </p:cNvSpPr>
          <p:nvPr/>
        </p:nvSpPr>
        <p:spPr bwMode="auto">
          <a:xfrm>
            <a:off x="3276600" y="3573463"/>
            <a:ext cx="2590800" cy="522287"/>
          </a:xfrm>
          <a:prstGeom prst="rect">
            <a:avLst/>
          </a:prstGeom>
          <a:solidFill>
            <a:srgbClr val="C6C29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2800" b="1" dirty="0" err="1" smtClean="0">
                <a:solidFill>
                  <a:srgbClr val="000000"/>
                </a:solidFill>
                <a:cs typeface="Arial" panose="020B0604020202020204" pitchFamily="34" charset="0"/>
              </a:rPr>
              <a:t>Người</a:t>
            </a:r>
            <a:r>
              <a:rPr lang="en-US" altLang="zh-CN" sz="2800" b="1" dirty="0" smtClean="0">
                <a:solidFill>
                  <a:srgbClr val="000000"/>
                </a:solidFill>
                <a:cs typeface="Arial" panose="020B0604020202020204" pitchFamily="34" charset="0"/>
              </a:rPr>
              <a:t> </a:t>
            </a:r>
            <a:r>
              <a:rPr lang="en-US" altLang="zh-CN" sz="2800" b="1" dirty="0" err="1" smtClean="0">
                <a:solidFill>
                  <a:srgbClr val="000000"/>
                </a:solidFill>
                <a:cs typeface="Arial" panose="020B0604020202020204" pitchFamily="34" charset="0"/>
              </a:rPr>
              <a:t>nữ</a:t>
            </a:r>
            <a:endParaRPr lang="zh-CN" altLang="en-US" sz="2800" b="1" dirty="0">
              <a:solidFill>
                <a:srgbClr val="000000"/>
              </a:solidFill>
              <a:ea typeface="SimSun" panose="02010600030101010101" pitchFamily="2" charset="-122"/>
            </a:endParaRPr>
          </a:p>
        </p:txBody>
      </p:sp>
      <p:sp>
        <p:nvSpPr>
          <p:cNvPr id="165892" name="Text Box 13"/>
          <p:cNvSpPr txBox="1">
            <a:spLocks noChangeArrowheads="1"/>
          </p:cNvSpPr>
          <p:nvPr/>
        </p:nvSpPr>
        <p:spPr bwMode="auto">
          <a:xfrm>
            <a:off x="3348038" y="1477963"/>
            <a:ext cx="2459037" cy="522287"/>
          </a:xfrm>
          <a:prstGeom prst="rect">
            <a:avLst/>
          </a:prstGeom>
          <a:solidFill>
            <a:srgbClr val="C6C29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zh-CN" sz="2800" b="1" dirty="0" err="1" smtClean="0">
                <a:solidFill>
                  <a:srgbClr val="000000"/>
                </a:solidFill>
                <a:cs typeface="Arial" panose="020B0604020202020204" pitchFamily="34" charset="0"/>
              </a:rPr>
              <a:t>Người</a:t>
            </a:r>
            <a:r>
              <a:rPr lang="en-US" altLang="zh-CN" sz="2800" b="1" dirty="0" smtClean="0">
                <a:solidFill>
                  <a:srgbClr val="000000"/>
                </a:solidFill>
                <a:cs typeface="Arial" panose="020B0604020202020204" pitchFamily="34" charset="0"/>
              </a:rPr>
              <a:t> </a:t>
            </a:r>
            <a:r>
              <a:rPr lang="en-US" altLang="zh-CN" sz="2800" b="1" dirty="0" err="1" smtClean="0">
                <a:solidFill>
                  <a:srgbClr val="000000"/>
                </a:solidFill>
                <a:cs typeface="Arial" panose="020B0604020202020204" pitchFamily="34" charset="0"/>
              </a:rPr>
              <a:t>nam</a:t>
            </a:r>
            <a:endParaRPr lang="zh-CN" altLang="en-US" sz="2800" b="1" dirty="0">
              <a:solidFill>
                <a:srgbClr val="000000"/>
              </a:solidFill>
              <a:ea typeface="SimSun" panose="02010600030101010101" pitchFamily="2" charset="-122"/>
            </a:endParaRPr>
          </a:p>
        </p:txBody>
      </p:sp>
      <p:sp>
        <p:nvSpPr>
          <p:cNvPr id="97284" name="Rectangle 4"/>
          <p:cNvSpPr>
            <a:spLocks noChangeArrowheads="1"/>
          </p:cNvSpPr>
          <p:nvPr/>
        </p:nvSpPr>
        <p:spPr bwMode="auto">
          <a:xfrm>
            <a:off x="0" y="3294063"/>
            <a:ext cx="9180513" cy="3563937"/>
          </a:xfrm>
          <a:prstGeom prst="rect">
            <a:avLst/>
          </a:prstGeom>
          <a:solidFill>
            <a:srgbClr val="0200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xit" presetSubtype="0" fill="hold" grpId="0" nodeType="clickEffect">
                                  <p:stCondLst>
                                    <p:cond delay="0"/>
                                  </p:stCondLst>
                                  <p:childTnLst>
                                    <p:animEffect transition="out" filter="fade">
                                      <p:cBhvr>
                                        <p:cTn id="6" dur="1000" accel="50000">
                                          <p:stCondLst>
                                            <p:cond delay="0"/>
                                          </p:stCondLst>
                                        </p:cTn>
                                        <p:tgtEl>
                                          <p:spTgt spid="97284"/>
                                        </p:tgtEl>
                                      </p:cBhvr>
                                    </p:animEffect>
                                    <p:anim calcmode="lin" valueType="num">
                                      <p:cBhvr>
                                        <p:cTn id="7" dur="500" accel="50000">
                                          <p:stCondLst>
                                            <p:cond delay="0"/>
                                          </p:stCondLst>
                                        </p:cTn>
                                        <p:tgtEl>
                                          <p:spTgt spid="97284"/>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97284"/>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97284"/>
                                        </p:tgtEl>
                                        <p:attrNameLst>
                                          <p:attrName>ppt_x</p:attrName>
                                        </p:attrNameLst>
                                      </p:cBhvr>
                                      <p:tavLst>
                                        <p:tav tm="0">
                                          <p:val>
                                            <p:strVal val="ppt_x"/>
                                          </p:val>
                                        </p:tav>
                                        <p:tav tm="100000">
                                          <p:val>
                                            <p:strVal val="ppt_x+.4"/>
                                          </p:val>
                                        </p:tav>
                                      </p:tavLst>
                                    </p:anim>
                                    <p:anim calcmode="lin" valueType="num">
                                      <p:cBhvr>
                                        <p:cTn id="10" dur="1000"/>
                                        <p:tgtEl>
                                          <p:spTgt spid="97284"/>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97284"/>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97284"/>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97284"/>
                                        </p:tgtEl>
                                        <p:attrNameLst>
                                          <p:attrName>style.rotation</p:attrName>
                                        </p:attrNameLst>
                                      </p:cBhvr>
                                      <p:tavLst>
                                        <p:tav tm="0">
                                          <p:val>
                                            <p:fltVal val="0"/>
                                          </p:val>
                                        </p:tav>
                                        <p:tav tm="100000">
                                          <p:val>
                                            <p:fltVal val="-90"/>
                                          </p:val>
                                        </p:tav>
                                      </p:tavLst>
                                    </p:anim>
                                    <p:set>
                                      <p:cBhvr>
                                        <p:cTn id="14" dur="1" fill="hold">
                                          <p:stCondLst>
                                            <p:cond delay="999"/>
                                          </p:stCondLst>
                                        </p:cTn>
                                        <p:tgtEl>
                                          <p:spTgt spid="972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7813"/>
            <a:ext cx="4038600" cy="2922587"/>
          </a:xfrm>
        </p:spPr>
        <p:txBody>
          <a:bodyPr/>
          <a:lstStyle/>
          <a:p>
            <a:pPr eaLnBrk="1" hangingPunct="1"/>
            <a:r>
              <a:rPr lang="en-US" altLang="vi-VN" dirty="0" err="1" smtClean="0">
                <a:ea typeface="ＭＳ Ｐゴシック" charset="-128"/>
              </a:rPr>
              <a:t>Sự</a:t>
            </a:r>
            <a:r>
              <a:rPr lang="en-US" altLang="vi-VN" dirty="0" smtClean="0">
                <a:ea typeface="ＭＳ Ｐゴシック" charset="-128"/>
              </a:rPr>
              <a:t> </a:t>
            </a:r>
            <a:r>
              <a:rPr lang="en-US" altLang="vi-VN" dirty="0" err="1" smtClean="0">
                <a:ea typeface="ＭＳ Ｐゴシック" charset="-128"/>
              </a:rPr>
              <a:t>mập</a:t>
            </a:r>
            <a:r>
              <a:rPr lang="en-US" altLang="vi-VN" dirty="0" smtClean="0">
                <a:ea typeface="ＭＳ Ｐゴシック" charset="-128"/>
              </a:rPr>
              <a:t> </a:t>
            </a:r>
            <a:r>
              <a:rPr lang="en-US" altLang="vi-VN" dirty="0" err="1" smtClean="0">
                <a:ea typeface="ＭＳ Ｐゴシック" charset="-128"/>
              </a:rPr>
              <a:t>mờ</a:t>
            </a:r>
            <a:r>
              <a:rPr lang="en-US" altLang="vi-VN" dirty="0" smtClean="0">
                <a:ea typeface="ＭＳ Ｐゴシック" charset="-128"/>
              </a:rPr>
              <a:t> </a:t>
            </a:r>
            <a:r>
              <a:rPr lang="en-US" altLang="vi-VN" dirty="0" err="1" smtClean="0">
                <a:ea typeface="ＭＳ Ｐゴシック" charset="-128"/>
              </a:rPr>
              <a:t>về</a:t>
            </a:r>
            <a:r>
              <a:rPr lang="en-US" altLang="vi-VN" dirty="0" smtClean="0">
                <a:ea typeface="ＭＳ Ｐゴシック" charset="-128"/>
              </a:rPr>
              <a:t> </a:t>
            </a:r>
            <a:r>
              <a:rPr lang="en-US" altLang="vi-VN" dirty="0" err="1" smtClean="0">
                <a:ea typeface="ＭＳ Ｐゴシック" charset="-128"/>
              </a:rPr>
              <a:t>giới</a:t>
            </a:r>
            <a:r>
              <a:rPr lang="en-US" altLang="vi-VN" dirty="0" smtClean="0">
                <a:ea typeface="ＭＳ Ｐゴシック" charset="-128"/>
              </a:rPr>
              <a:t> </a:t>
            </a:r>
            <a:r>
              <a:rPr lang="en-US" altLang="vi-VN" dirty="0" err="1" smtClean="0">
                <a:ea typeface="ＭＳ Ｐゴシック" charset="-128"/>
              </a:rPr>
              <a:t>tính</a:t>
            </a:r>
            <a:endParaRPr lang="en-US" altLang="vi-VN" dirty="0" smtClean="0">
              <a:ea typeface="ＭＳ Ｐゴシック" charset="-128"/>
            </a:endParaRPr>
          </a:p>
        </p:txBody>
      </p:sp>
      <p:sp>
        <p:nvSpPr>
          <p:cNvPr id="144387" name="Rectangle 3"/>
          <p:cNvSpPr>
            <a:spLocks noGrp="1" noChangeArrowheads="1"/>
          </p:cNvSpPr>
          <p:nvPr>
            <p:ph type="body" sz="half" idx="1"/>
          </p:nvPr>
        </p:nvSpPr>
        <p:spPr>
          <a:xfrm>
            <a:off x="457200" y="5943600"/>
            <a:ext cx="4038600" cy="609600"/>
          </a:xfrm>
        </p:spPr>
        <p:txBody>
          <a:bodyPr/>
          <a:lstStyle/>
          <a:p>
            <a:pPr algn="ctr" eaLnBrk="1" hangingPunct="1"/>
            <a:r>
              <a:rPr lang="en-US" altLang="vi-VN" sz="2800" dirty="0" smtClean="0">
                <a:ea typeface="ＭＳ Ｐゴシック" charset="-128"/>
              </a:rPr>
              <a:t>Nam hay </a:t>
            </a:r>
            <a:r>
              <a:rPr lang="en-US" altLang="vi-VN" sz="2800" dirty="0" err="1" smtClean="0">
                <a:ea typeface="ＭＳ Ｐゴシック" charset="-128"/>
              </a:rPr>
              <a:t>nữ</a:t>
            </a:r>
            <a:r>
              <a:rPr lang="en-US" altLang="vi-VN" sz="2800" dirty="0" smtClean="0">
                <a:ea typeface="ＭＳ Ｐゴシック" charset="-128"/>
              </a:rPr>
              <a:t>?</a:t>
            </a:r>
          </a:p>
        </p:txBody>
      </p:sp>
      <p:pic>
        <p:nvPicPr>
          <p:cNvPr id="166915"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4713" y="0"/>
            <a:ext cx="4459287" cy="6858000"/>
          </a:xfr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642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2" name="Rectangle 5"/>
          <p:cNvSpPr>
            <a:spLocks noChangeArrowheads="1"/>
          </p:cNvSpPr>
          <p:nvPr/>
        </p:nvSpPr>
        <p:spPr bwMode="auto">
          <a:xfrm>
            <a:off x="5562600" y="0"/>
            <a:ext cx="3581400" cy="68580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endParaRPr lang="vi-VN" altLang="vi-VN">
              <a:solidFill>
                <a:srgbClr val="FFFFFF"/>
              </a:solidFill>
              <a:latin typeface="Times" panose="02020603050405020304" pitchFamily="18" charset="0"/>
            </a:endParaRPr>
          </a:p>
        </p:txBody>
      </p:sp>
      <p:sp>
        <p:nvSpPr>
          <p:cNvPr id="168963" name="Rectangle 2"/>
          <p:cNvSpPr>
            <a:spLocks noGrp="1" noChangeArrowheads="1"/>
          </p:cNvSpPr>
          <p:nvPr>
            <p:ph type="title"/>
          </p:nvPr>
        </p:nvSpPr>
        <p:spPr>
          <a:xfrm>
            <a:off x="0" y="0"/>
            <a:ext cx="8229600" cy="1139825"/>
          </a:xfrm>
          <a:solidFill>
            <a:srgbClr val="0D0D0D"/>
          </a:solidFill>
        </p:spPr>
        <p:txBody>
          <a:bodyPr/>
          <a:lstStyle/>
          <a:p>
            <a:pPr eaLnBrk="1" hangingPunct="1"/>
            <a:r>
              <a:rPr lang="en-US" altLang="vi-VN" sz="3600" dirty="0" err="1" smtClean="0">
                <a:solidFill>
                  <a:schemeClr val="tx1"/>
                </a:solidFill>
                <a:effectLst/>
              </a:rPr>
              <a:t>Tại</a:t>
            </a:r>
            <a:r>
              <a:rPr lang="en-US" altLang="vi-VN" sz="3600" dirty="0" smtClean="0">
                <a:solidFill>
                  <a:schemeClr val="tx1"/>
                </a:solidFill>
                <a:effectLst/>
              </a:rPr>
              <a:t> </a:t>
            </a:r>
            <a:r>
              <a:rPr lang="en-US" altLang="vi-VN" sz="3600" dirty="0" err="1" smtClean="0">
                <a:solidFill>
                  <a:schemeClr val="tx1"/>
                </a:solidFill>
                <a:effectLst/>
              </a:rPr>
              <a:t>sao</a:t>
            </a:r>
            <a:r>
              <a:rPr lang="en-US" altLang="vi-VN" sz="3600" dirty="0" smtClean="0">
                <a:solidFill>
                  <a:schemeClr val="tx1"/>
                </a:solidFill>
                <a:effectLst/>
              </a:rPr>
              <a:t> </a:t>
            </a:r>
            <a:r>
              <a:rPr lang="en-US" altLang="vi-VN" sz="3600" dirty="0" err="1" smtClean="0">
                <a:solidFill>
                  <a:schemeClr val="tx1"/>
                </a:solidFill>
                <a:effectLst/>
              </a:rPr>
              <a:t>Môi</a:t>
            </a:r>
            <a:r>
              <a:rPr lang="en-US" altLang="vi-VN" sz="3600" dirty="0" smtClean="0">
                <a:solidFill>
                  <a:schemeClr val="tx1"/>
                </a:solidFill>
                <a:effectLst/>
              </a:rPr>
              <a:t>-se </a:t>
            </a:r>
            <a:r>
              <a:rPr lang="en-US" altLang="vi-VN" sz="3600" dirty="0" err="1" smtClean="0">
                <a:solidFill>
                  <a:schemeClr val="tx1"/>
                </a:solidFill>
                <a:effectLst/>
              </a:rPr>
              <a:t>mất</a:t>
            </a:r>
            <a:r>
              <a:rPr lang="en-US" altLang="vi-VN" sz="3600" dirty="0" smtClean="0">
                <a:solidFill>
                  <a:schemeClr val="tx1"/>
                </a:solidFill>
                <a:effectLst/>
              </a:rPr>
              <a:t> 40 </a:t>
            </a:r>
            <a:r>
              <a:rPr lang="en-US" altLang="vi-VN" sz="3600" dirty="0" err="1" smtClean="0">
                <a:solidFill>
                  <a:schemeClr val="tx1"/>
                </a:solidFill>
                <a:effectLst/>
              </a:rPr>
              <a:t>năm</a:t>
            </a:r>
            <a:r>
              <a:rPr lang="en-US" altLang="vi-VN" sz="3600" dirty="0" smtClean="0">
                <a:solidFill>
                  <a:schemeClr val="tx1"/>
                </a:solidFill>
                <a:effectLst/>
              </a:rPr>
              <a:t> </a:t>
            </a:r>
            <a:r>
              <a:rPr lang="en-US" altLang="vi-VN" sz="3600" dirty="0" err="1" smtClean="0">
                <a:solidFill>
                  <a:schemeClr val="tx1"/>
                </a:solidFill>
                <a:effectLst/>
              </a:rPr>
              <a:t>để</a:t>
            </a:r>
            <a:r>
              <a:rPr lang="en-US" altLang="vi-VN" sz="3600" dirty="0" smtClean="0">
                <a:solidFill>
                  <a:schemeClr val="tx1"/>
                </a:solidFill>
                <a:effectLst/>
              </a:rPr>
              <a:t> </a:t>
            </a:r>
            <a:r>
              <a:rPr lang="en-US" altLang="vi-VN" sz="3600" dirty="0" err="1" smtClean="0">
                <a:solidFill>
                  <a:schemeClr val="tx1"/>
                </a:solidFill>
                <a:effectLst/>
              </a:rPr>
              <a:t>dẫn</a:t>
            </a:r>
            <a:r>
              <a:rPr lang="en-US" altLang="vi-VN" sz="3600" dirty="0" smtClean="0">
                <a:solidFill>
                  <a:schemeClr val="tx1"/>
                </a:solidFill>
                <a:effectLst/>
              </a:rPr>
              <a:t> </a:t>
            </a:r>
            <a:r>
              <a:rPr lang="en-US" altLang="vi-VN" sz="3600" dirty="0" err="1" smtClean="0">
                <a:solidFill>
                  <a:schemeClr val="tx1"/>
                </a:solidFill>
                <a:effectLst/>
              </a:rPr>
              <a:t>dân</a:t>
            </a:r>
            <a:r>
              <a:rPr lang="en-US" altLang="vi-VN" sz="3600" dirty="0" smtClean="0">
                <a:solidFill>
                  <a:schemeClr val="tx1"/>
                </a:solidFill>
                <a:effectLst/>
              </a:rPr>
              <a:t> </a:t>
            </a:r>
            <a:r>
              <a:rPr lang="en-US" altLang="vi-VN" sz="3600" dirty="0" err="1" smtClean="0">
                <a:solidFill>
                  <a:schemeClr val="tx1"/>
                </a:solidFill>
                <a:effectLst/>
              </a:rPr>
              <a:t>sự</a:t>
            </a:r>
            <a:r>
              <a:rPr lang="en-US" altLang="vi-VN" sz="3600" dirty="0" smtClean="0">
                <a:solidFill>
                  <a:schemeClr val="tx1"/>
                </a:solidFill>
                <a:effectLst/>
              </a:rPr>
              <a:t> </a:t>
            </a:r>
            <a:r>
              <a:rPr lang="en-US" altLang="vi-VN" sz="3600" dirty="0" err="1" smtClean="0">
                <a:solidFill>
                  <a:schemeClr val="tx1"/>
                </a:solidFill>
                <a:effectLst/>
              </a:rPr>
              <a:t>ra</a:t>
            </a:r>
            <a:r>
              <a:rPr lang="en-US" altLang="vi-VN" sz="3600" dirty="0" smtClean="0">
                <a:solidFill>
                  <a:schemeClr val="tx1"/>
                </a:solidFill>
                <a:effectLst/>
              </a:rPr>
              <a:t> </a:t>
            </a:r>
            <a:r>
              <a:rPr lang="en-US" altLang="vi-VN" sz="3600" dirty="0" err="1" smtClean="0">
                <a:solidFill>
                  <a:schemeClr val="tx1"/>
                </a:solidFill>
                <a:effectLst/>
              </a:rPr>
              <a:t>khỏi</a:t>
            </a:r>
            <a:r>
              <a:rPr lang="en-US" altLang="vi-VN" sz="3600" dirty="0" smtClean="0">
                <a:solidFill>
                  <a:schemeClr val="tx1"/>
                </a:solidFill>
                <a:effectLst/>
              </a:rPr>
              <a:t> </a:t>
            </a:r>
            <a:r>
              <a:rPr lang="en-US" altLang="vi-VN" sz="3600" dirty="0" err="1" smtClean="0">
                <a:solidFill>
                  <a:schemeClr val="tx1"/>
                </a:solidFill>
                <a:effectLst/>
              </a:rPr>
              <a:t>đồng</a:t>
            </a:r>
            <a:r>
              <a:rPr lang="en-US" altLang="vi-VN" sz="3600" dirty="0" smtClean="0">
                <a:solidFill>
                  <a:schemeClr val="tx1"/>
                </a:solidFill>
                <a:effectLst/>
              </a:rPr>
              <a:t> </a:t>
            </a:r>
            <a:r>
              <a:rPr lang="en-US" altLang="vi-VN" sz="3600" dirty="0" err="1" smtClean="0">
                <a:solidFill>
                  <a:schemeClr val="tx1"/>
                </a:solidFill>
                <a:effectLst/>
              </a:rPr>
              <a:t>vắng</a:t>
            </a:r>
            <a:r>
              <a:rPr lang="en-US" altLang="vi-VN" sz="3600" dirty="0" smtClean="0">
                <a:solidFill>
                  <a:schemeClr val="tx1"/>
                </a:solidFill>
                <a:effectLst/>
              </a:rPr>
              <a:t>?</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516835" y="76200"/>
            <a:ext cx="7527235" cy="533400"/>
          </a:xfrm>
        </p:spPr>
        <p:txBody>
          <a:bodyPr anchor="ctr" anchorCtr="1"/>
          <a:lstStyle/>
          <a:p>
            <a:pPr algn="ctr"/>
            <a:r>
              <a:rPr lang="en-US" altLang="vi-VN" sz="4000" dirty="0" err="1" smtClean="0">
                <a:latin typeface="Amazone-u" panose="020B0500000000000000" pitchFamily="34" charset="0"/>
                <a:ea typeface="Amazone-u" panose="020B0500000000000000" pitchFamily="34" charset="0"/>
                <a:cs typeface="Amazone-u" panose="020B0500000000000000" pitchFamily="34" charset="0"/>
              </a:rPr>
              <a:t>Những</a:t>
            </a:r>
            <a:r>
              <a:rPr lang="en-US" altLang="vi-VN" sz="4000" dirty="0" smtClean="0">
                <a:latin typeface="Amazone-u" panose="020B0500000000000000" pitchFamily="34" charset="0"/>
                <a:ea typeface="Amazone-u" panose="020B0500000000000000" pitchFamily="34" charset="0"/>
                <a:cs typeface="Amazone-u" panose="020B0500000000000000" pitchFamily="34" charset="0"/>
              </a:rPr>
              <a:t> </a:t>
            </a:r>
            <a:r>
              <a:rPr lang="en-US" altLang="vi-VN" sz="4000" dirty="0" err="1" smtClean="0">
                <a:latin typeface="Amazone-u" panose="020B0500000000000000" pitchFamily="34" charset="0"/>
                <a:ea typeface="Amazone-u" panose="020B0500000000000000" pitchFamily="34" charset="0"/>
                <a:cs typeface="Amazone-u" panose="020B0500000000000000" pitchFamily="34" charset="0"/>
              </a:rPr>
              <a:t>phương</a:t>
            </a:r>
            <a:r>
              <a:rPr lang="en-US" altLang="vi-VN" sz="4000" dirty="0" smtClean="0">
                <a:latin typeface="Amazone-u" panose="020B0500000000000000" pitchFamily="34" charset="0"/>
                <a:ea typeface="Amazone-u" panose="020B0500000000000000" pitchFamily="34" charset="0"/>
                <a:cs typeface="Amazone-u" panose="020B0500000000000000" pitchFamily="34" charset="0"/>
              </a:rPr>
              <a:t> </a:t>
            </a:r>
            <a:r>
              <a:rPr lang="en-US" altLang="vi-VN" sz="4000" dirty="0" err="1" smtClean="0">
                <a:latin typeface="Amazone-u" panose="020B0500000000000000" pitchFamily="34" charset="0"/>
                <a:ea typeface="Amazone-u" panose="020B0500000000000000" pitchFamily="34" charset="0"/>
                <a:cs typeface="Amazone-u" panose="020B0500000000000000" pitchFamily="34" charset="0"/>
              </a:rPr>
              <a:t>diện</a:t>
            </a:r>
            <a:r>
              <a:rPr lang="en-US" altLang="vi-VN" sz="4000" dirty="0" smtClean="0">
                <a:latin typeface="Amazone-u" panose="020B0500000000000000" pitchFamily="34" charset="0"/>
                <a:ea typeface="Amazone-u" panose="020B0500000000000000" pitchFamily="34" charset="0"/>
                <a:cs typeface="Amazone-u" panose="020B0500000000000000" pitchFamily="34" charset="0"/>
              </a:rPr>
              <a:t> </a:t>
            </a:r>
            <a:r>
              <a:rPr lang="en-US" altLang="vi-VN" sz="4000" dirty="0" err="1" smtClean="0">
                <a:latin typeface="Amazone-u" panose="020B0500000000000000" pitchFamily="34" charset="0"/>
                <a:ea typeface="Amazone-u" panose="020B0500000000000000" pitchFamily="34" charset="0"/>
                <a:cs typeface="Amazone-u" panose="020B0500000000000000" pitchFamily="34" charset="0"/>
              </a:rPr>
              <a:t>của</a:t>
            </a:r>
            <a:r>
              <a:rPr lang="en-US" altLang="vi-VN" sz="4000" dirty="0" smtClean="0">
                <a:latin typeface="Amazone-u" panose="020B0500000000000000" pitchFamily="34" charset="0"/>
                <a:ea typeface="Amazone-u" panose="020B0500000000000000" pitchFamily="34" charset="0"/>
                <a:cs typeface="Amazone-u" panose="020B0500000000000000" pitchFamily="34" charset="0"/>
              </a:rPr>
              <a:t> </a:t>
            </a:r>
            <a:r>
              <a:rPr lang="en-US" altLang="vi-VN" sz="4000" dirty="0" err="1" smtClean="0">
                <a:latin typeface="Amazone-u" panose="020B0500000000000000" pitchFamily="34" charset="0"/>
                <a:ea typeface="Amazone-u" panose="020B0500000000000000" pitchFamily="34" charset="0"/>
                <a:cs typeface="Amazone-u" panose="020B0500000000000000" pitchFamily="34" charset="0"/>
              </a:rPr>
              <a:t>tình</a:t>
            </a:r>
            <a:r>
              <a:rPr lang="en-US" altLang="vi-VN" sz="4000" dirty="0" smtClean="0">
                <a:latin typeface="Amazone-u" panose="020B0500000000000000" pitchFamily="34" charset="0"/>
                <a:ea typeface="Amazone-u" panose="020B0500000000000000" pitchFamily="34" charset="0"/>
                <a:cs typeface="Amazone-u" panose="020B0500000000000000" pitchFamily="34" charset="0"/>
              </a:rPr>
              <a:t> </a:t>
            </a:r>
            <a:r>
              <a:rPr lang="en-US" altLang="vi-VN" sz="4000" dirty="0" err="1" smtClean="0">
                <a:latin typeface="Amazone-u" panose="020B0500000000000000" pitchFamily="34" charset="0"/>
                <a:ea typeface="Amazone-u" panose="020B0500000000000000" pitchFamily="34" charset="0"/>
                <a:cs typeface="Amazone-u" panose="020B0500000000000000" pitchFamily="34" charset="0"/>
              </a:rPr>
              <a:t>yêu</a:t>
            </a:r>
            <a:endParaRPr lang="en-US" altLang="vi-VN" sz="4000" dirty="0" smtClean="0">
              <a:latin typeface="Amazone-u" panose="020B0500000000000000" pitchFamily="34" charset="0"/>
              <a:ea typeface="Amazone-u" panose="020B0500000000000000" pitchFamily="34" charset="0"/>
              <a:cs typeface="Amazone-u" panose="020B0500000000000000" pitchFamily="34" charset="0"/>
            </a:endParaRPr>
          </a:p>
        </p:txBody>
      </p:sp>
      <p:sp>
        <p:nvSpPr>
          <p:cNvPr id="171010" name="Text Box 4"/>
          <p:cNvSpPr txBox="1">
            <a:spLocks noChangeArrowheads="1"/>
          </p:cNvSpPr>
          <p:nvPr/>
        </p:nvSpPr>
        <p:spPr bwMode="auto">
          <a:xfrm>
            <a:off x="8305800" y="76200"/>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latin typeface="Times New Roman" panose="02020603050405020304" pitchFamily="18" charset="0"/>
              </a:rPr>
              <a:t>434</a:t>
            </a:r>
          </a:p>
        </p:txBody>
      </p:sp>
      <p:grpSp>
        <p:nvGrpSpPr>
          <p:cNvPr id="2" name="Group 44"/>
          <p:cNvGrpSpPr>
            <a:grpSpLocks/>
          </p:cNvGrpSpPr>
          <p:nvPr/>
        </p:nvGrpSpPr>
        <p:grpSpPr bwMode="auto">
          <a:xfrm>
            <a:off x="109538" y="914400"/>
            <a:ext cx="8958262" cy="2743200"/>
            <a:chOff x="0" y="0"/>
            <a:chExt cx="3162" cy="2767"/>
          </a:xfrm>
        </p:grpSpPr>
        <p:grpSp>
          <p:nvGrpSpPr>
            <p:cNvPr id="171064" name="Group 19"/>
            <p:cNvGrpSpPr>
              <a:grpSpLocks/>
            </p:cNvGrpSpPr>
            <p:nvPr/>
          </p:nvGrpSpPr>
          <p:grpSpPr bwMode="auto">
            <a:xfrm>
              <a:off x="0" y="0"/>
              <a:ext cx="3162" cy="394"/>
              <a:chOff x="0" y="0"/>
              <a:chExt cx="3162" cy="394"/>
            </a:xfrm>
          </p:grpSpPr>
          <p:sp>
            <p:nvSpPr>
              <p:cNvPr id="171101" name="Rectangle 5"/>
              <p:cNvSpPr>
                <a:spLocks noChangeArrowheads="1"/>
              </p:cNvSpPr>
              <p:nvPr/>
            </p:nvSpPr>
            <p:spPr bwMode="auto">
              <a:xfrm>
                <a:off x="0" y="0"/>
                <a:ext cx="3162"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smtClean="0">
                    <a:solidFill>
                      <a:srgbClr val="FFFFCC"/>
                    </a:solidFill>
                    <a:latin typeface="Arial Narrow" panose="020B0606020202030204" pitchFamily="34" charset="0"/>
                    <a:cs typeface="Times New Roman" panose="02020603050405020304" pitchFamily="18" charset="0"/>
                  </a:rPr>
                  <a:t>THỂ XÁC</a:t>
                </a:r>
                <a:endParaRPr lang="en-US" altLang="vi-VN" b="1" dirty="0">
                  <a:solidFill>
                    <a:srgbClr val="FFFFCC"/>
                  </a:solidFill>
                  <a:latin typeface="Arial Narrow" panose="020B0606020202030204" pitchFamily="34" charset="0"/>
                </a:endParaRPr>
              </a:p>
            </p:txBody>
          </p:sp>
          <p:sp>
            <p:nvSpPr>
              <p:cNvPr id="171102" name="Rectangle 18"/>
              <p:cNvSpPr>
                <a:spLocks noChangeArrowheads="1"/>
              </p:cNvSpPr>
              <p:nvPr/>
            </p:nvSpPr>
            <p:spPr bwMode="auto">
              <a:xfrm>
                <a:off x="0" y="0"/>
                <a:ext cx="3162"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65" name="Group 21"/>
            <p:cNvGrpSpPr>
              <a:grpSpLocks/>
            </p:cNvGrpSpPr>
            <p:nvPr/>
          </p:nvGrpSpPr>
          <p:grpSpPr bwMode="auto">
            <a:xfrm>
              <a:off x="0" y="394"/>
              <a:ext cx="1578" cy="394"/>
              <a:chOff x="0" y="394"/>
              <a:chExt cx="1578" cy="394"/>
            </a:xfrm>
          </p:grpSpPr>
          <p:sp>
            <p:nvSpPr>
              <p:cNvPr id="171099" name="Rectangle 6"/>
              <p:cNvSpPr>
                <a:spLocks noChangeArrowheads="1"/>
              </p:cNvSpPr>
              <p:nvPr/>
            </p:nvSpPr>
            <p:spPr bwMode="auto">
              <a:xfrm>
                <a:off x="0" y="394"/>
                <a:ext cx="1578"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Vẻ</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đẹp</a:t>
                </a:r>
                <a:endParaRPr lang="en-US" altLang="vi-VN" b="1" dirty="0">
                  <a:solidFill>
                    <a:srgbClr val="FFFFCC"/>
                  </a:solidFill>
                  <a:latin typeface="Arial Narrow" panose="020B0606020202030204" pitchFamily="34" charset="0"/>
                </a:endParaRPr>
              </a:p>
            </p:txBody>
          </p:sp>
          <p:sp>
            <p:nvSpPr>
              <p:cNvPr id="171100" name="Rectangle 20"/>
              <p:cNvSpPr>
                <a:spLocks noChangeArrowheads="1"/>
              </p:cNvSpPr>
              <p:nvPr/>
            </p:nvSpPr>
            <p:spPr bwMode="auto">
              <a:xfrm>
                <a:off x="0" y="394"/>
                <a:ext cx="1578"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66" name="Group 23"/>
            <p:cNvGrpSpPr>
              <a:grpSpLocks/>
            </p:cNvGrpSpPr>
            <p:nvPr/>
          </p:nvGrpSpPr>
          <p:grpSpPr bwMode="auto">
            <a:xfrm>
              <a:off x="1578" y="394"/>
              <a:ext cx="1584" cy="394"/>
              <a:chOff x="1578" y="394"/>
              <a:chExt cx="1584" cy="394"/>
            </a:xfrm>
          </p:grpSpPr>
          <p:sp>
            <p:nvSpPr>
              <p:cNvPr id="171097" name="Rectangle 7"/>
              <p:cNvSpPr>
                <a:spLocks noChangeArrowheads="1"/>
              </p:cNvSpPr>
              <p:nvPr/>
            </p:nvSpPr>
            <p:spPr bwMode="auto">
              <a:xfrm>
                <a:off x="1578" y="394"/>
                <a:ext cx="1584"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hấp</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dẫn</a:t>
                </a:r>
                <a:endParaRPr lang="en-US" altLang="vi-VN" b="1" dirty="0">
                  <a:solidFill>
                    <a:srgbClr val="FFFFCC"/>
                  </a:solidFill>
                  <a:latin typeface="Arial Narrow" panose="020B0606020202030204" pitchFamily="34" charset="0"/>
                </a:endParaRPr>
              </a:p>
            </p:txBody>
          </p:sp>
          <p:sp>
            <p:nvSpPr>
              <p:cNvPr id="171098" name="Rectangle 22"/>
              <p:cNvSpPr>
                <a:spLocks noChangeArrowheads="1"/>
              </p:cNvSpPr>
              <p:nvPr/>
            </p:nvSpPr>
            <p:spPr bwMode="auto">
              <a:xfrm>
                <a:off x="1578" y="394"/>
                <a:ext cx="1584"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67" name="Group 25"/>
            <p:cNvGrpSpPr>
              <a:grpSpLocks/>
            </p:cNvGrpSpPr>
            <p:nvPr/>
          </p:nvGrpSpPr>
          <p:grpSpPr bwMode="auto">
            <a:xfrm>
              <a:off x="0" y="788"/>
              <a:ext cx="1578" cy="394"/>
              <a:chOff x="0" y="788"/>
              <a:chExt cx="1578" cy="394"/>
            </a:xfrm>
          </p:grpSpPr>
          <p:sp>
            <p:nvSpPr>
              <p:cNvPr id="171095" name="Rectangle 8"/>
              <p:cNvSpPr>
                <a:spLocks noChangeArrowheads="1"/>
              </p:cNvSpPr>
              <p:nvPr/>
            </p:nvSpPr>
            <p:spPr bwMode="auto">
              <a:xfrm>
                <a:off x="0" y="788"/>
                <a:ext cx="1578"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defTabSz="914400" eaLnBrk="1" hangingPunct="1"/>
                <a:r>
                  <a:rPr lang="en-US" altLang="vi-VN" b="1" dirty="0" err="1" smtClean="0">
                    <a:solidFill>
                      <a:srgbClr val="FFFFCC"/>
                    </a:solidFill>
                    <a:latin typeface="Arial Narrow" panose="020B0606020202030204" pitchFamily="34" charset="0"/>
                  </a:rPr>
                  <a:t>Tình</a:t>
                </a:r>
                <a:r>
                  <a:rPr lang="en-US" altLang="vi-VN" b="1" dirty="0" smtClean="0">
                    <a:solidFill>
                      <a:srgbClr val="FFFFCC"/>
                    </a:solidFill>
                    <a:latin typeface="Arial Narrow" panose="020B0606020202030204" pitchFamily="34" charset="0"/>
                  </a:rPr>
                  <a:t> </a:t>
                </a:r>
                <a:r>
                  <a:rPr lang="en-US" altLang="vi-VN" b="1" dirty="0" err="1" smtClean="0">
                    <a:solidFill>
                      <a:srgbClr val="FFFFCC"/>
                    </a:solidFill>
                    <a:latin typeface="Arial Narrow" panose="020B0606020202030204" pitchFamily="34" charset="0"/>
                  </a:rPr>
                  <a:t>yêu</a:t>
                </a:r>
                <a:endParaRPr lang="en-US" altLang="vi-VN" b="1" dirty="0">
                  <a:solidFill>
                    <a:srgbClr val="FFFFCC"/>
                  </a:solidFill>
                  <a:latin typeface="Arial Narrow" panose="020B0606020202030204" pitchFamily="34" charset="0"/>
                </a:endParaRPr>
              </a:p>
            </p:txBody>
          </p:sp>
          <p:sp>
            <p:nvSpPr>
              <p:cNvPr id="171096" name="Rectangle 24"/>
              <p:cNvSpPr>
                <a:spLocks noChangeArrowheads="1"/>
              </p:cNvSpPr>
              <p:nvPr/>
            </p:nvSpPr>
            <p:spPr bwMode="auto">
              <a:xfrm>
                <a:off x="0" y="788"/>
                <a:ext cx="1578"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68" name="Group 27"/>
            <p:cNvGrpSpPr>
              <a:grpSpLocks/>
            </p:cNvGrpSpPr>
            <p:nvPr/>
          </p:nvGrpSpPr>
          <p:grpSpPr bwMode="auto">
            <a:xfrm>
              <a:off x="1578" y="788"/>
              <a:ext cx="1584" cy="394"/>
              <a:chOff x="1578" y="788"/>
              <a:chExt cx="1584" cy="394"/>
            </a:xfrm>
          </p:grpSpPr>
          <p:sp>
            <p:nvSpPr>
              <p:cNvPr id="171093" name="Rectangle 9"/>
              <p:cNvSpPr>
                <a:spLocks noChangeArrowheads="1"/>
              </p:cNvSpPr>
              <p:nvPr/>
            </p:nvSpPr>
            <p:spPr bwMode="auto">
              <a:xfrm>
                <a:off x="1578" y="788"/>
                <a:ext cx="1584"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thỏa</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mãn</a:t>
                </a:r>
                <a:endParaRPr lang="en-US" altLang="vi-VN" b="1" dirty="0">
                  <a:solidFill>
                    <a:srgbClr val="FFFFCC"/>
                  </a:solidFill>
                  <a:latin typeface="Arial Narrow" panose="020B0606020202030204" pitchFamily="34" charset="0"/>
                </a:endParaRPr>
              </a:p>
            </p:txBody>
          </p:sp>
          <p:sp>
            <p:nvSpPr>
              <p:cNvPr id="171094" name="Rectangle 26"/>
              <p:cNvSpPr>
                <a:spLocks noChangeArrowheads="1"/>
              </p:cNvSpPr>
              <p:nvPr/>
            </p:nvSpPr>
            <p:spPr bwMode="auto">
              <a:xfrm>
                <a:off x="1578" y="788"/>
                <a:ext cx="1584"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69" name="Group 29"/>
            <p:cNvGrpSpPr>
              <a:grpSpLocks/>
            </p:cNvGrpSpPr>
            <p:nvPr/>
          </p:nvGrpSpPr>
          <p:grpSpPr bwMode="auto">
            <a:xfrm>
              <a:off x="0" y="1182"/>
              <a:ext cx="1578" cy="394"/>
              <a:chOff x="0" y="1182"/>
              <a:chExt cx="1578" cy="394"/>
            </a:xfrm>
          </p:grpSpPr>
          <p:sp>
            <p:nvSpPr>
              <p:cNvPr id="171091" name="Rectangle 10"/>
              <p:cNvSpPr>
                <a:spLocks noChangeArrowheads="1"/>
              </p:cNvSpPr>
              <p:nvPr/>
            </p:nvSpPr>
            <p:spPr bwMode="auto">
              <a:xfrm>
                <a:off x="0" y="1182"/>
                <a:ext cx="1578"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trong</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trắng</a:t>
                </a:r>
                <a:endParaRPr lang="en-US" altLang="vi-VN" b="1" dirty="0">
                  <a:solidFill>
                    <a:srgbClr val="FFFFCC"/>
                  </a:solidFill>
                  <a:latin typeface="Arial Narrow" panose="020B0606020202030204" pitchFamily="34" charset="0"/>
                </a:endParaRPr>
              </a:p>
            </p:txBody>
          </p:sp>
          <p:sp>
            <p:nvSpPr>
              <p:cNvPr id="171092" name="Rectangle 28"/>
              <p:cNvSpPr>
                <a:spLocks noChangeArrowheads="1"/>
              </p:cNvSpPr>
              <p:nvPr/>
            </p:nvSpPr>
            <p:spPr bwMode="auto">
              <a:xfrm>
                <a:off x="0" y="1182"/>
                <a:ext cx="1578"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70" name="Group 31"/>
            <p:cNvGrpSpPr>
              <a:grpSpLocks/>
            </p:cNvGrpSpPr>
            <p:nvPr/>
          </p:nvGrpSpPr>
          <p:grpSpPr bwMode="auto">
            <a:xfrm>
              <a:off x="1578" y="1182"/>
              <a:ext cx="1584" cy="394"/>
              <a:chOff x="1578" y="1182"/>
              <a:chExt cx="1584" cy="394"/>
            </a:xfrm>
          </p:grpSpPr>
          <p:sp>
            <p:nvSpPr>
              <p:cNvPr id="171089" name="Rectangle 11"/>
              <p:cNvSpPr>
                <a:spLocks noChangeArrowheads="1"/>
              </p:cNvSpPr>
              <p:nvPr/>
            </p:nvSpPr>
            <p:spPr bwMode="auto">
              <a:xfrm>
                <a:off x="1578" y="1182"/>
                <a:ext cx="1584"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smtClean="0">
                    <a:solidFill>
                      <a:srgbClr val="FFFFCC"/>
                    </a:solidFill>
                    <a:latin typeface="Arial Narrow" panose="020B0606020202030204" pitchFamily="34" charset="0"/>
                    <a:cs typeface="Times New Roman" panose="02020603050405020304" pitchFamily="18" charset="0"/>
                  </a:rPr>
                  <a:t>Cho </a:t>
                </a:r>
                <a:r>
                  <a:rPr lang="en-US" altLang="vi-VN" b="1" dirty="0" err="1" smtClean="0">
                    <a:solidFill>
                      <a:srgbClr val="FFFFCC"/>
                    </a:solidFill>
                    <a:latin typeface="Arial Narrow" panose="020B0606020202030204" pitchFamily="34" charset="0"/>
                    <a:cs typeface="Times New Roman" panose="02020603050405020304" pitchFamily="18" charset="0"/>
                  </a:rPr>
                  <a:t>và</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nhận</a:t>
                </a:r>
                <a:endParaRPr lang="en-US" altLang="vi-VN" b="1" dirty="0">
                  <a:solidFill>
                    <a:srgbClr val="FFFFCC"/>
                  </a:solidFill>
                  <a:latin typeface="Arial Narrow" panose="020B0606020202030204" pitchFamily="34" charset="0"/>
                </a:endParaRPr>
              </a:p>
            </p:txBody>
          </p:sp>
          <p:sp>
            <p:nvSpPr>
              <p:cNvPr id="171090" name="Rectangle 30"/>
              <p:cNvSpPr>
                <a:spLocks noChangeArrowheads="1"/>
              </p:cNvSpPr>
              <p:nvPr/>
            </p:nvSpPr>
            <p:spPr bwMode="auto">
              <a:xfrm>
                <a:off x="1578" y="1182"/>
                <a:ext cx="1584"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71" name="Group 33"/>
            <p:cNvGrpSpPr>
              <a:grpSpLocks/>
            </p:cNvGrpSpPr>
            <p:nvPr/>
          </p:nvGrpSpPr>
          <p:grpSpPr bwMode="auto">
            <a:xfrm>
              <a:off x="0" y="1576"/>
              <a:ext cx="1578" cy="394"/>
              <a:chOff x="0" y="1576"/>
              <a:chExt cx="1578" cy="394"/>
            </a:xfrm>
          </p:grpSpPr>
          <p:sp>
            <p:nvSpPr>
              <p:cNvPr id="171087" name="Rectangle 12"/>
              <p:cNvSpPr>
                <a:spLocks noChangeArrowheads="1"/>
              </p:cNvSpPr>
              <p:nvPr/>
            </p:nvSpPr>
            <p:spPr bwMode="auto">
              <a:xfrm>
                <a:off x="0" y="1576"/>
                <a:ext cx="1578"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Thân</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thể</a:t>
                </a:r>
                <a:endParaRPr lang="en-US" altLang="vi-VN" b="1" dirty="0">
                  <a:solidFill>
                    <a:srgbClr val="FFFFCC"/>
                  </a:solidFill>
                  <a:latin typeface="Arial Narrow" panose="020B0606020202030204" pitchFamily="34" charset="0"/>
                </a:endParaRPr>
              </a:p>
            </p:txBody>
          </p:sp>
          <p:sp>
            <p:nvSpPr>
              <p:cNvPr id="171088" name="Rectangle 32"/>
              <p:cNvSpPr>
                <a:spLocks noChangeArrowheads="1"/>
              </p:cNvSpPr>
              <p:nvPr/>
            </p:nvSpPr>
            <p:spPr bwMode="auto">
              <a:xfrm>
                <a:off x="0" y="1576"/>
                <a:ext cx="1578"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72" name="Group 35"/>
            <p:cNvGrpSpPr>
              <a:grpSpLocks/>
            </p:cNvGrpSpPr>
            <p:nvPr/>
          </p:nvGrpSpPr>
          <p:grpSpPr bwMode="auto">
            <a:xfrm>
              <a:off x="1578" y="1576"/>
              <a:ext cx="1584" cy="394"/>
              <a:chOff x="1578" y="1576"/>
              <a:chExt cx="1584" cy="394"/>
            </a:xfrm>
          </p:grpSpPr>
          <p:sp>
            <p:nvSpPr>
              <p:cNvPr id="171085" name="Rectangle 13"/>
              <p:cNvSpPr>
                <a:spLocks noChangeArrowheads="1"/>
              </p:cNvSpPr>
              <p:nvPr/>
            </p:nvSpPr>
            <p:spPr bwMode="auto">
              <a:xfrm>
                <a:off x="1578" y="1576"/>
                <a:ext cx="1584"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Có</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mặt</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và</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xa</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cách</a:t>
                </a:r>
                <a:r>
                  <a:rPr lang="en-US" altLang="vi-VN" b="1" dirty="0" smtClean="0">
                    <a:solidFill>
                      <a:srgbClr val="FFFFCC"/>
                    </a:solidFill>
                    <a:latin typeface="Arial Narrow" panose="020B0606020202030204" pitchFamily="34" charset="0"/>
                    <a:cs typeface="Times New Roman" panose="02020603050405020304" pitchFamily="18" charset="0"/>
                  </a:rPr>
                  <a:t> </a:t>
                </a:r>
                <a:endParaRPr lang="en-US" altLang="vi-VN" b="1" dirty="0">
                  <a:solidFill>
                    <a:srgbClr val="FFFFCC"/>
                  </a:solidFill>
                  <a:latin typeface="Arial Narrow" panose="020B0606020202030204" pitchFamily="34" charset="0"/>
                </a:endParaRPr>
              </a:p>
            </p:txBody>
          </p:sp>
          <p:sp>
            <p:nvSpPr>
              <p:cNvPr id="171086" name="Rectangle 34"/>
              <p:cNvSpPr>
                <a:spLocks noChangeArrowheads="1"/>
              </p:cNvSpPr>
              <p:nvPr/>
            </p:nvSpPr>
            <p:spPr bwMode="auto">
              <a:xfrm>
                <a:off x="1578" y="1576"/>
                <a:ext cx="1584"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73" name="Group 37"/>
            <p:cNvGrpSpPr>
              <a:grpSpLocks/>
            </p:cNvGrpSpPr>
            <p:nvPr/>
          </p:nvGrpSpPr>
          <p:grpSpPr bwMode="auto">
            <a:xfrm>
              <a:off x="0" y="1970"/>
              <a:ext cx="1578" cy="394"/>
              <a:chOff x="0" y="1970"/>
              <a:chExt cx="1578" cy="394"/>
            </a:xfrm>
          </p:grpSpPr>
          <p:sp>
            <p:nvSpPr>
              <p:cNvPr id="171083" name="Rectangle 14"/>
              <p:cNvSpPr>
                <a:spLocks noChangeArrowheads="1"/>
              </p:cNvSpPr>
              <p:nvPr/>
            </p:nvSpPr>
            <p:spPr bwMode="auto">
              <a:xfrm>
                <a:off x="0" y="1970"/>
                <a:ext cx="1578"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Bản</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năng</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tình</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dục</a:t>
                </a:r>
                <a:endParaRPr lang="en-US" altLang="vi-VN" b="1" dirty="0">
                  <a:solidFill>
                    <a:srgbClr val="FFFFCC"/>
                  </a:solidFill>
                  <a:latin typeface="Arial Narrow" panose="020B0606020202030204" pitchFamily="34" charset="0"/>
                </a:endParaRPr>
              </a:p>
            </p:txBody>
          </p:sp>
          <p:sp>
            <p:nvSpPr>
              <p:cNvPr id="171084" name="Rectangle 36"/>
              <p:cNvSpPr>
                <a:spLocks noChangeArrowheads="1"/>
              </p:cNvSpPr>
              <p:nvPr/>
            </p:nvSpPr>
            <p:spPr bwMode="auto">
              <a:xfrm>
                <a:off x="0" y="1970"/>
                <a:ext cx="1578"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74" name="Group 39"/>
            <p:cNvGrpSpPr>
              <a:grpSpLocks/>
            </p:cNvGrpSpPr>
            <p:nvPr/>
          </p:nvGrpSpPr>
          <p:grpSpPr bwMode="auto">
            <a:xfrm>
              <a:off x="1578" y="1970"/>
              <a:ext cx="1584" cy="394"/>
              <a:chOff x="1578" y="1970"/>
              <a:chExt cx="1584" cy="394"/>
            </a:xfrm>
          </p:grpSpPr>
          <p:sp>
            <p:nvSpPr>
              <p:cNvPr id="171081" name="Rectangle 15"/>
              <p:cNvSpPr>
                <a:spLocks noChangeArrowheads="1"/>
              </p:cNvSpPr>
              <p:nvPr/>
            </p:nvSpPr>
            <p:spPr bwMode="auto">
              <a:xfrm>
                <a:off x="1578" y="1970"/>
                <a:ext cx="1584"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kết</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hợp</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về</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thể</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xác</a:t>
                </a:r>
                <a:endParaRPr lang="en-US" altLang="vi-VN" b="1" dirty="0">
                  <a:solidFill>
                    <a:srgbClr val="FFFFCC"/>
                  </a:solidFill>
                  <a:latin typeface="Arial Narrow" panose="020B0606020202030204" pitchFamily="34" charset="0"/>
                </a:endParaRPr>
              </a:p>
            </p:txBody>
          </p:sp>
          <p:sp>
            <p:nvSpPr>
              <p:cNvPr id="171082" name="Rectangle 38"/>
              <p:cNvSpPr>
                <a:spLocks noChangeArrowheads="1"/>
              </p:cNvSpPr>
              <p:nvPr/>
            </p:nvSpPr>
            <p:spPr bwMode="auto">
              <a:xfrm>
                <a:off x="1578" y="1970"/>
                <a:ext cx="1584"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75" name="Group 41"/>
            <p:cNvGrpSpPr>
              <a:grpSpLocks/>
            </p:cNvGrpSpPr>
            <p:nvPr/>
          </p:nvGrpSpPr>
          <p:grpSpPr bwMode="auto">
            <a:xfrm>
              <a:off x="0" y="2364"/>
              <a:ext cx="1578" cy="403"/>
              <a:chOff x="0" y="2364"/>
              <a:chExt cx="1578" cy="403"/>
            </a:xfrm>
          </p:grpSpPr>
          <p:sp>
            <p:nvSpPr>
              <p:cNvPr id="171079" name="Rectangle 16"/>
              <p:cNvSpPr>
                <a:spLocks noChangeArrowheads="1"/>
              </p:cNvSpPr>
              <p:nvPr/>
            </p:nvSpPr>
            <p:spPr bwMode="auto">
              <a:xfrm>
                <a:off x="0" y="2364"/>
                <a:ext cx="1578"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thèm</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muốn</a:t>
                </a:r>
                <a:endParaRPr lang="en-US" altLang="vi-VN" b="1" dirty="0">
                  <a:solidFill>
                    <a:srgbClr val="FFFFCC"/>
                  </a:solidFill>
                  <a:latin typeface="Arial Narrow" panose="020B0606020202030204" pitchFamily="34" charset="0"/>
                </a:endParaRPr>
              </a:p>
            </p:txBody>
          </p:sp>
          <p:sp>
            <p:nvSpPr>
              <p:cNvPr id="171080" name="Rectangle 40"/>
              <p:cNvSpPr>
                <a:spLocks noChangeArrowheads="1"/>
              </p:cNvSpPr>
              <p:nvPr/>
            </p:nvSpPr>
            <p:spPr bwMode="auto">
              <a:xfrm>
                <a:off x="0" y="2364"/>
                <a:ext cx="1578"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76" name="Group 43"/>
            <p:cNvGrpSpPr>
              <a:grpSpLocks/>
            </p:cNvGrpSpPr>
            <p:nvPr/>
          </p:nvGrpSpPr>
          <p:grpSpPr bwMode="auto">
            <a:xfrm>
              <a:off x="1578" y="2364"/>
              <a:ext cx="1584" cy="403"/>
              <a:chOff x="1578" y="2364"/>
              <a:chExt cx="1584" cy="403"/>
            </a:xfrm>
          </p:grpSpPr>
          <p:sp>
            <p:nvSpPr>
              <p:cNvPr id="171077" name="Rectangle 17"/>
              <p:cNvSpPr>
                <a:spLocks noChangeArrowheads="1"/>
              </p:cNvSpPr>
              <p:nvPr/>
            </p:nvSpPr>
            <p:spPr bwMode="auto">
              <a:xfrm>
                <a:off x="1578" y="2364"/>
                <a:ext cx="1584"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endParaRPr lang="vi-VN" altLang="vi-VN" b="1">
                  <a:solidFill>
                    <a:srgbClr val="FFFFCC"/>
                  </a:solidFill>
                  <a:latin typeface="Arial Narrow" panose="020B0606020202030204" pitchFamily="34" charset="0"/>
                </a:endParaRPr>
              </a:p>
            </p:txBody>
          </p:sp>
          <p:sp>
            <p:nvSpPr>
              <p:cNvPr id="171078" name="Rectangle 42"/>
              <p:cNvSpPr>
                <a:spLocks noChangeArrowheads="1"/>
              </p:cNvSpPr>
              <p:nvPr/>
            </p:nvSpPr>
            <p:spPr bwMode="auto">
              <a:xfrm>
                <a:off x="1578" y="2364"/>
                <a:ext cx="1584"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grpSp>
        <p:nvGrpSpPr>
          <p:cNvPr id="16" name="Group 96"/>
          <p:cNvGrpSpPr>
            <a:grpSpLocks/>
          </p:cNvGrpSpPr>
          <p:nvPr/>
        </p:nvGrpSpPr>
        <p:grpSpPr bwMode="auto">
          <a:xfrm>
            <a:off x="109538" y="4038600"/>
            <a:ext cx="8958262" cy="2743200"/>
            <a:chOff x="0" y="0"/>
            <a:chExt cx="3203" cy="3546"/>
          </a:xfrm>
        </p:grpSpPr>
        <p:grpSp>
          <p:nvGrpSpPr>
            <p:cNvPr id="171013" name="Group 63"/>
            <p:cNvGrpSpPr>
              <a:grpSpLocks/>
            </p:cNvGrpSpPr>
            <p:nvPr/>
          </p:nvGrpSpPr>
          <p:grpSpPr bwMode="auto">
            <a:xfrm>
              <a:off x="0" y="0"/>
              <a:ext cx="3203" cy="394"/>
              <a:chOff x="0" y="0"/>
              <a:chExt cx="3203" cy="394"/>
            </a:xfrm>
          </p:grpSpPr>
          <p:sp>
            <p:nvSpPr>
              <p:cNvPr id="171062" name="Rectangle 45"/>
              <p:cNvSpPr>
                <a:spLocks noChangeArrowheads="1"/>
              </p:cNvSpPr>
              <p:nvPr/>
            </p:nvSpPr>
            <p:spPr bwMode="auto">
              <a:xfrm>
                <a:off x="0" y="0"/>
                <a:ext cx="320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smtClean="0">
                    <a:solidFill>
                      <a:srgbClr val="FFFFCC"/>
                    </a:solidFill>
                    <a:latin typeface="Arial Narrow" panose="020B0606020202030204" pitchFamily="34" charset="0"/>
                    <a:cs typeface="Times New Roman" panose="02020603050405020304" pitchFamily="18" charset="0"/>
                  </a:rPr>
                  <a:t>KHÔNG THỂ XÁC</a:t>
                </a:r>
                <a:endParaRPr lang="en-US" altLang="vi-VN" b="1" dirty="0">
                  <a:solidFill>
                    <a:srgbClr val="FFFFCC"/>
                  </a:solidFill>
                  <a:latin typeface="Arial Narrow" panose="020B0606020202030204" pitchFamily="34" charset="0"/>
                </a:endParaRPr>
              </a:p>
            </p:txBody>
          </p:sp>
          <p:sp>
            <p:nvSpPr>
              <p:cNvPr id="171063" name="Rectangle 62"/>
              <p:cNvSpPr>
                <a:spLocks noChangeArrowheads="1"/>
              </p:cNvSpPr>
              <p:nvPr/>
            </p:nvSpPr>
            <p:spPr bwMode="auto">
              <a:xfrm>
                <a:off x="0" y="0"/>
                <a:ext cx="320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14" name="Group 65"/>
            <p:cNvGrpSpPr>
              <a:grpSpLocks/>
            </p:cNvGrpSpPr>
            <p:nvPr/>
          </p:nvGrpSpPr>
          <p:grpSpPr bwMode="auto">
            <a:xfrm>
              <a:off x="0" y="394"/>
              <a:ext cx="1613" cy="394"/>
              <a:chOff x="0" y="394"/>
              <a:chExt cx="1613" cy="394"/>
            </a:xfrm>
          </p:grpSpPr>
          <p:sp>
            <p:nvSpPr>
              <p:cNvPr id="171060" name="Rectangle 46"/>
              <p:cNvSpPr>
                <a:spLocks noChangeArrowheads="1"/>
              </p:cNvSpPr>
              <p:nvPr/>
            </p:nvSpPr>
            <p:spPr bwMode="auto">
              <a:xfrm>
                <a:off x="0" y="394"/>
                <a:ext cx="161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hấp</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dẫn</a:t>
                </a:r>
                <a:endParaRPr lang="en-US" altLang="vi-VN" b="1" dirty="0">
                  <a:solidFill>
                    <a:srgbClr val="FFFFCC"/>
                  </a:solidFill>
                  <a:latin typeface="Arial Narrow" panose="020B0606020202030204" pitchFamily="34" charset="0"/>
                </a:endParaRPr>
              </a:p>
            </p:txBody>
          </p:sp>
          <p:sp>
            <p:nvSpPr>
              <p:cNvPr id="171061" name="Rectangle 64"/>
              <p:cNvSpPr>
                <a:spLocks noChangeArrowheads="1"/>
              </p:cNvSpPr>
              <p:nvPr/>
            </p:nvSpPr>
            <p:spPr bwMode="auto">
              <a:xfrm>
                <a:off x="0" y="394"/>
                <a:ext cx="161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15" name="Group 67"/>
            <p:cNvGrpSpPr>
              <a:grpSpLocks/>
            </p:cNvGrpSpPr>
            <p:nvPr/>
          </p:nvGrpSpPr>
          <p:grpSpPr bwMode="auto">
            <a:xfrm>
              <a:off x="1613" y="394"/>
              <a:ext cx="1590" cy="394"/>
              <a:chOff x="1613" y="394"/>
              <a:chExt cx="1590" cy="394"/>
            </a:xfrm>
          </p:grpSpPr>
          <p:sp>
            <p:nvSpPr>
              <p:cNvPr id="171058" name="Rectangle 47"/>
              <p:cNvSpPr>
                <a:spLocks noChangeArrowheads="1"/>
              </p:cNvSpPr>
              <p:nvPr/>
            </p:nvSpPr>
            <p:spPr bwMode="auto">
              <a:xfrm>
                <a:off x="1613" y="394"/>
                <a:ext cx="1590"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hy</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sinh</a:t>
                </a:r>
                <a:endParaRPr lang="en-US" altLang="vi-VN" b="1" dirty="0">
                  <a:solidFill>
                    <a:srgbClr val="FFFFCC"/>
                  </a:solidFill>
                  <a:latin typeface="Arial Narrow" panose="020B0606020202030204" pitchFamily="34" charset="0"/>
                </a:endParaRPr>
              </a:p>
            </p:txBody>
          </p:sp>
          <p:sp>
            <p:nvSpPr>
              <p:cNvPr id="171059" name="Rectangle 66"/>
              <p:cNvSpPr>
                <a:spLocks noChangeArrowheads="1"/>
              </p:cNvSpPr>
              <p:nvPr/>
            </p:nvSpPr>
            <p:spPr bwMode="auto">
              <a:xfrm>
                <a:off x="1613" y="394"/>
                <a:ext cx="1590"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16" name="Group 69"/>
            <p:cNvGrpSpPr>
              <a:grpSpLocks/>
            </p:cNvGrpSpPr>
            <p:nvPr/>
          </p:nvGrpSpPr>
          <p:grpSpPr bwMode="auto">
            <a:xfrm>
              <a:off x="0" y="788"/>
              <a:ext cx="1613" cy="394"/>
              <a:chOff x="0" y="788"/>
              <a:chExt cx="1613" cy="394"/>
            </a:xfrm>
          </p:grpSpPr>
          <p:sp>
            <p:nvSpPr>
              <p:cNvPr id="171056" name="Rectangle 48"/>
              <p:cNvSpPr>
                <a:spLocks noChangeArrowheads="1"/>
              </p:cNvSpPr>
              <p:nvPr/>
            </p:nvSpPr>
            <p:spPr bwMode="auto">
              <a:xfrm>
                <a:off x="0" y="788"/>
                <a:ext cx="161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đồng</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hành</a:t>
                </a:r>
                <a:endParaRPr lang="en-US" altLang="vi-VN" b="1" dirty="0">
                  <a:solidFill>
                    <a:srgbClr val="FFFFCC"/>
                  </a:solidFill>
                  <a:latin typeface="Arial Narrow" panose="020B0606020202030204" pitchFamily="34" charset="0"/>
                </a:endParaRPr>
              </a:p>
            </p:txBody>
          </p:sp>
          <p:sp>
            <p:nvSpPr>
              <p:cNvPr id="171057" name="Rectangle 68"/>
              <p:cNvSpPr>
                <a:spLocks noChangeArrowheads="1"/>
              </p:cNvSpPr>
              <p:nvPr/>
            </p:nvSpPr>
            <p:spPr bwMode="auto">
              <a:xfrm>
                <a:off x="0" y="788"/>
                <a:ext cx="161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17" name="Group 71"/>
            <p:cNvGrpSpPr>
              <a:grpSpLocks/>
            </p:cNvGrpSpPr>
            <p:nvPr/>
          </p:nvGrpSpPr>
          <p:grpSpPr bwMode="auto">
            <a:xfrm>
              <a:off x="1613" y="788"/>
              <a:ext cx="1590" cy="394"/>
              <a:chOff x="1613" y="788"/>
              <a:chExt cx="1590" cy="394"/>
            </a:xfrm>
          </p:grpSpPr>
          <p:sp>
            <p:nvSpPr>
              <p:cNvPr id="171054" name="Rectangle 49"/>
              <p:cNvSpPr>
                <a:spLocks noChangeArrowheads="1"/>
              </p:cNvSpPr>
              <p:nvPr/>
            </p:nvSpPr>
            <p:spPr bwMode="auto">
              <a:xfrm>
                <a:off x="1613" y="788"/>
                <a:ext cx="1590"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chung</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thủy</a:t>
                </a:r>
                <a:endParaRPr lang="en-US" altLang="vi-VN" b="1" dirty="0">
                  <a:solidFill>
                    <a:srgbClr val="FFFFCC"/>
                  </a:solidFill>
                  <a:latin typeface="Arial Narrow" panose="020B0606020202030204" pitchFamily="34" charset="0"/>
                </a:endParaRPr>
              </a:p>
            </p:txBody>
          </p:sp>
          <p:sp>
            <p:nvSpPr>
              <p:cNvPr id="171055" name="Rectangle 70"/>
              <p:cNvSpPr>
                <a:spLocks noChangeArrowheads="1"/>
              </p:cNvSpPr>
              <p:nvPr/>
            </p:nvSpPr>
            <p:spPr bwMode="auto">
              <a:xfrm>
                <a:off x="1613" y="788"/>
                <a:ext cx="1590"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18" name="Group 73"/>
            <p:cNvGrpSpPr>
              <a:grpSpLocks/>
            </p:cNvGrpSpPr>
            <p:nvPr/>
          </p:nvGrpSpPr>
          <p:grpSpPr bwMode="auto">
            <a:xfrm>
              <a:off x="0" y="1182"/>
              <a:ext cx="1613" cy="394"/>
              <a:chOff x="0" y="1182"/>
              <a:chExt cx="1613" cy="394"/>
            </a:xfrm>
          </p:grpSpPr>
          <p:sp>
            <p:nvSpPr>
              <p:cNvPr id="171052" name="Rectangle 50"/>
              <p:cNvSpPr>
                <a:spLocks noChangeArrowheads="1"/>
              </p:cNvSpPr>
              <p:nvPr/>
            </p:nvSpPr>
            <p:spPr bwMode="auto">
              <a:xfrm>
                <a:off x="0" y="1182"/>
                <a:ext cx="161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Hợp</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nhất</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và</a:t>
                </a:r>
                <a:r>
                  <a:rPr lang="en-US" altLang="vi-VN" b="1" dirty="0" smtClean="0">
                    <a:solidFill>
                      <a:srgbClr val="FFFFCC"/>
                    </a:solidFill>
                    <a:latin typeface="Arial Narrow" panose="020B0606020202030204" pitchFamily="34" charset="0"/>
                    <a:cs typeface="Times New Roman" panose="02020603050405020304" pitchFamily="18" charset="0"/>
                  </a:rPr>
                  <a:t> chia </a:t>
                </a:r>
                <a:r>
                  <a:rPr lang="en-US" altLang="vi-VN" b="1" dirty="0" err="1" smtClean="0">
                    <a:solidFill>
                      <a:srgbClr val="FFFFCC"/>
                    </a:solidFill>
                    <a:latin typeface="Arial Narrow" panose="020B0606020202030204" pitchFamily="34" charset="0"/>
                    <a:cs typeface="Times New Roman" panose="02020603050405020304" pitchFamily="18" charset="0"/>
                  </a:rPr>
                  <a:t>sẻ</a:t>
                </a:r>
                <a:endParaRPr lang="en-US" altLang="vi-VN" b="1" dirty="0">
                  <a:solidFill>
                    <a:srgbClr val="FFFFCC"/>
                  </a:solidFill>
                  <a:latin typeface="Arial Narrow" panose="020B0606020202030204" pitchFamily="34" charset="0"/>
                </a:endParaRPr>
              </a:p>
            </p:txBody>
          </p:sp>
          <p:sp>
            <p:nvSpPr>
              <p:cNvPr id="171053" name="Rectangle 72"/>
              <p:cNvSpPr>
                <a:spLocks noChangeArrowheads="1"/>
              </p:cNvSpPr>
              <p:nvPr/>
            </p:nvSpPr>
            <p:spPr bwMode="auto">
              <a:xfrm>
                <a:off x="0" y="1182"/>
                <a:ext cx="161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19" name="Group 75"/>
            <p:cNvGrpSpPr>
              <a:grpSpLocks/>
            </p:cNvGrpSpPr>
            <p:nvPr/>
          </p:nvGrpSpPr>
          <p:grpSpPr bwMode="auto">
            <a:xfrm>
              <a:off x="1613" y="1182"/>
              <a:ext cx="1590" cy="394"/>
              <a:chOff x="1613" y="1182"/>
              <a:chExt cx="1590" cy="394"/>
            </a:xfrm>
          </p:grpSpPr>
          <p:sp>
            <p:nvSpPr>
              <p:cNvPr id="171050" name="Rectangle 51"/>
              <p:cNvSpPr>
                <a:spLocks noChangeArrowheads="1"/>
              </p:cNvSpPr>
              <p:nvPr/>
            </p:nvSpPr>
            <p:spPr bwMode="auto">
              <a:xfrm>
                <a:off x="1613" y="1182"/>
                <a:ext cx="1590"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khen</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ngợi</a:t>
                </a:r>
                <a:endParaRPr lang="en-US" altLang="vi-VN" b="1" dirty="0">
                  <a:solidFill>
                    <a:srgbClr val="FFFFCC"/>
                  </a:solidFill>
                  <a:latin typeface="Arial Narrow" panose="020B0606020202030204" pitchFamily="34" charset="0"/>
                </a:endParaRPr>
              </a:p>
            </p:txBody>
          </p:sp>
          <p:sp>
            <p:nvSpPr>
              <p:cNvPr id="171051" name="Rectangle 74"/>
              <p:cNvSpPr>
                <a:spLocks noChangeArrowheads="1"/>
              </p:cNvSpPr>
              <p:nvPr/>
            </p:nvSpPr>
            <p:spPr bwMode="auto">
              <a:xfrm>
                <a:off x="1613" y="1182"/>
                <a:ext cx="1590"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0" name="Group 77"/>
            <p:cNvGrpSpPr>
              <a:grpSpLocks/>
            </p:cNvGrpSpPr>
            <p:nvPr/>
          </p:nvGrpSpPr>
          <p:grpSpPr bwMode="auto">
            <a:xfrm>
              <a:off x="0" y="1576"/>
              <a:ext cx="1613" cy="394"/>
              <a:chOff x="0" y="1576"/>
              <a:chExt cx="1613" cy="394"/>
            </a:xfrm>
          </p:grpSpPr>
          <p:sp>
            <p:nvSpPr>
              <p:cNvPr id="171048" name="Rectangle 52"/>
              <p:cNvSpPr>
                <a:spLocks noChangeArrowheads="1"/>
              </p:cNvSpPr>
              <p:nvPr/>
            </p:nvSpPr>
            <p:spPr bwMode="auto">
              <a:xfrm>
                <a:off x="0" y="1576"/>
                <a:ext cx="161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rPr>
                  <a:t>Hy</a:t>
                </a:r>
                <a:r>
                  <a:rPr lang="en-US" altLang="vi-VN" b="1" dirty="0" smtClean="0">
                    <a:solidFill>
                      <a:srgbClr val="FFFFCC"/>
                    </a:solidFill>
                    <a:latin typeface="Arial Narrow" panose="020B0606020202030204" pitchFamily="34" charset="0"/>
                  </a:rPr>
                  <a:t> </a:t>
                </a:r>
                <a:r>
                  <a:rPr lang="en-US" altLang="vi-VN" b="1" dirty="0" err="1" smtClean="0">
                    <a:solidFill>
                      <a:srgbClr val="FFFFCC"/>
                    </a:solidFill>
                    <a:latin typeface="Arial Narrow" panose="020B0606020202030204" pitchFamily="34" charset="0"/>
                  </a:rPr>
                  <a:t>vọng</a:t>
                </a:r>
                <a:endParaRPr lang="en-US" altLang="vi-VN" b="1" dirty="0">
                  <a:solidFill>
                    <a:srgbClr val="FFFFCC"/>
                  </a:solidFill>
                  <a:latin typeface="Arial Narrow" panose="020B0606020202030204" pitchFamily="34" charset="0"/>
                </a:endParaRPr>
              </a:p>
            </p:txBody>
          </p:sp>
          <p:sp>
            <p:nvSpPr>
              <p:cNvPr id="171049" name="Rectangle 76"/>
              <p:cNvSpPr>
                <a:spLocks noChangeArrowheads="1"/>
              </p:cNvSpPr>
              <p:nvPr/>
            </p:nvSpPr>
            <p:spPr bwMode="auto">
              <a:xfrm>
                <a:off x="0" y="1576"/>
                <a:ext cx="161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1" name="Group 79"/>
            <p:cNvGrpSpPr>
              <a:grpSpLocks/>
            </p:cNvGrpSpPr>
            <p:nvPr/>
          </p:nvGrpSpPr>
          <p:grpSpPr bwMode="auto">
            <a:xfrm>
              <a:off x="1613" y="1576"/>
              <a:ext cx="1590" cy="394"/>
              <a:chOff x="1613" y="1576"/>
              <a:chExt cx="1590" cy="394"/>
            </a:xfrm>
          </p:grpSpPr>
          <p:sp>
            <p:nvSpPr>
              <p:cNvPr id="171046" name="Rectangle 53"/>
              <p:cNvSpPr>
                <a:spLocks noChangeArrowheads="1"/>
              </p:cNvSpPr>
              <p:nvPr/>
            </p:nvSpPr>
            <p:spPr bwMode="auto">
              <a:xfrm>
                <a:off x="1613" y="1576"/>
                <a:ext cx="1590"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Vẻ</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đẹp</a:t>
                </a:r>
                <a:endParaRPr lang="en-US" altLang="vi-VN" b="1" dirty="0">
                  <a:solidFill>
                    <a:srgbClr val="FFFFCC"/>
                  </a:solidFill>
                  <a:latin typeface="Arial Narrow" panose="020B0606020202030204" pitchFamily="34" charset="0"/>
                </a:endParaRPr>
              </a:p>
            </p:txBody>
          </p:sp>
          <p:sp>
            <p:nvSpPr>
              <p:cNvPr id="171047" name="Rectangle 78"/>
              <p:cNvSpPr>
                <a:spLocks noChangeArrowheads="1"/>
              </p:cNvSpPr>
              <p:nvPr/>
            </p:nvSpPr>
            <p:spPr bwMode="auto">
              <a:xfrm>
                <a:off x="1613" y="1576"/>
                <a:ext cx="1590"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2" name="Group 81"/>
            <p:cNvGrpSpPr>
              <a:grpSpLocks/>
            </p:cNvGrpSpPr>
            <p:nvPr/>
          </p:nvGrpSpPr>
          <p:grpSpPr bwMode="auto">
            <a:xfrm>
              <a:off x="0" y="1970"/>
              <a:ext cx="1613" cy="394"/>
              <a:chOff x="0" y="1970"/>
              <a:chExt cx="1613" cy="394"/>
            </a:xfrm>
          </p:grpSpPr>
          <p:sp>
            <p:nvSpPr>
              <p:cNvPr id="171044" name="Rectangle 54"/>
              <p:cNvSpPr>
                <a:spLocks noChangeArrowheads="1"/>
              </p:cNvSpPr>
              <p:nvPr/>
            </p:nvSpPr>
            <p:spPr bwMode="auto">
              <a:xfrm>
                <a:off x="0" y="1970"/>
                <a:ext cx="161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Khoái</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lạc</a:t>
                </a:r>
                <a:endParaRPr lang="en-US" altLang="vi-VN" b="1" dirty="0">
                  <a:solidFill>
                    <a:srgbClr val="FFFFCC"/>
                  </a:solidFill>
                  <a:latin typeface="Arial Narrow" panose="020B0606020202030204" pitchFamily="34" charset="0"/>
                </a:endParaRPr>
              </a:p>
            </p:txBody>
          </p:sp>
          <p:sp>
            <p:nvSpPr>
              <p:cNvPr id="171045" name="Rectangle 80"/>
              <p:cNvSpPr>
                <a:spLocks noChangeArrowheads="1"/>
              </p:cNvSpPr>
              <p:nvPr/>
            </p:nvSpPr>
            <p:spPr bwMode="auto">
              <a:xfrm>
                <a:off x="0" y="1970"/>
                <a:ext cx="161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3" name="Group 83"/>
            <p:cNvGrpSpPr>
              <a:grpSpLocks/>
            </p:cNvGrpSpPr>
            <p:nvPr/>
          </p:nvGrpSpPr>
          <p:grpSpPr bwMode="auto">
            <a:xfrm>
              <a:off x="1613" y="1970"/>
              <a:ext cx="1590" cy="394"/>
              <a:chOff x="1613" y="1970"/>
              <a:chExt cx="1590" cy="394"/>
            </a:xfrm>
          </p:grpSpPr>
          <p:sp>
            <p:nvSpPr>
              <p:cNvPr id="171042" name="Rectangle 55"/>
              <p:cNvSpPr>
                <a:spLocks noChangeArrowheads="1"/>
              </p:cNvSpPr>
              <p:nvPr/>
            </p:nvSpPr>
            <p:spPr bwMode="auto">
              <a:xfrm>
                <a:off x="1613" y="1970"/>
                <a:ext cx="1590"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Tình</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yêu</a:t>
                </a:r>
                <a:endParaRPr lang="en-US" altLang="vi-VN" b="1" dirty="0">
                  <a:solidFill>
                    <a:srgbClr val="FFFFCC"/>
                  </a:solidFill>
                  <a:latin typeface="Arial Narrow" panose="020B0606020202030204" pitchFamily="34" charset="0"/>
                </a:endParaRPr>
              </a:p>
            </p:txBody>
          </p:sp>
          <p:sp>
            <p:nvSpPr>
              <p:cNvPr id="171043" name="Rectangle 82"/>
              <p:cNvSpPr>
                <a:spLocks noChangeArrowheads="1"/>
              </p:cNvSpPr>
              <p:nvPr/>
            </p:nvSpPr>
            <p:spPr bwMode="auto">
              <a:xfrm>
                <a:off x="1613" y="1970"/>
                <a:ext cx="1590"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4" name="Group 85"/>
            <p:cNvGrpSpPr>
              <a:grpSpLocks/>
            </p:cNvGrpSpPr>
            <p:nvPr/>
          </p:nvGrpSpPr>
          <p:grpSpPr bwMode="auto">
            <a:xfrm>
              <a:off x="0" y="2364"/>
              <a:ext cx="1613" cy="394"/>
              <a:chOff x="0" y="2364"/>
              <a:chExt cx="1613" cy="394"/>
            </a:xfrm>
          </p:grpSpPr>
          <p:sp>
            <p:nvSpPr>
              <p:cNvPr id="171040" name="Rectangle 56"/>
              <p:cNvSpPr>
                <a:spLocks noChangeArrowheads="1"/>
              </p:cNvSpPr>
              <p:nvPr/>
            </p:nvSpPr>
            <p:spPr bwMode="auto">
              <a:xfrm>
                <a:off x="0" y="2364"/>
                <a:ext cx="161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smtClean="0">
                    <a:solidFill>
                      <a:srgbClr val="FFFFCC"/>
                    </a:solidFill>
                    <a:latin typeface="Arial Narrow" panose="020B0606020202030204" pitchFamily="34" charset="0"/>
                    <a:cs typeface="Times New Roman" panose="02020603050405020304" pitchFamily="18" charset="0"/>
                  </a:rPr>
                  <a:t>Cho </a:t>
                </a:r>
                <a:r>
                  <a:rPr lang="en-US" altLang="vi-VN" b="1" dirty="0" err="1" smtClean="0">
                    <a:solidFill>
                      <a:srgbClr val="FFFFCC"/>
                    </a:solidFill>
                    <a:latin typeface="Arial Narrow" panose="020B0606020202030204" pitchFamily="34" charset="0"/>
                    <a:cs typeface="Times New Roman" panose="02020603050405020304" pitchFamily="18" charset="0"/>
                  </a:rPr>
                  <a:t>và</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nhận</a:t>
                </a:r>
                <a:endParaRPr lang="en-US" altLang="vi-VN" b="1" dirty="0">
                  <a:solidFill>
                    <a:srgbClr val="FFFFCC"/>
                  </a:solidFill>
                  <a:latin typeface="Arial Narrow" panose="020B0606020202030204" pitchFamily="34" charset="0"/>
                </a:endParaRPr>
              </a:p>
            </p:txBody>
          </p:sp>
          <p:sp>
            <p:nvSpPr>
              <p:cNvPr id="171041" name="Rectangle 84"/>
              <p:cNvSpPr>
                <a:spLocks noChangeArrowheads="1"/>
              </p:cNvSpPr>
              <p:nvPr/>
            </p:nvSpPr>
            <p:spPr bwMode="auto">
              <a:xfrm>
                <a:off x="0" y="2364"/>
                <a:ext cx="161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5" name="Group 87"/>
            <p:cNvGrpSpPr>
              <a:grpSpLocks/>
            </p:cNvGrpSpPr>
            <p:nvPr/>
          </p:nvGrpSpPr>
          <p:grpSpPr bwMode="auto">
            <a:xfrm>
              <a:off x="1613" y="2364"/>
              <a:ext cx="1590" cy="394"/>
              <a:chOff x="1613" y="2364"/>
              <a:chExt cx="1590" cy="394"/>
            </a:xfrm>
          </p:grpSpPr>
          <p:sp>
            <p:nvSpPr>
              <p:cNvPr id="171038" name="Rectangle 57"/>
              <p:cNvSpPr>
                <a:spLocks noChangeArrowheads="1"/>
              </p:cNvSpPr>
              <p:nvPr/>
            </p:nvSpPr>
            <p:spPr bwMode="auto">
              <a:xfrm>
                <a:off x="1613" y="2364"/>
                <a:ext cx="1590"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rPr>
                  <a:t>Sự</a:t>
                </a:r>
                <a:r>
                  <a:rPr lang="en-US" altLang="vi-VN" b="1" dirty="0" smtClean="0">
                    <a:solidFill>
                      <a:srgbClr val="FFFFCC"/>
                    </a:solidFill>
                    <a:latin typeface="Arial Narrow" panose="020B0606020202030204" pitchFamily="34" charset="0"/>
                  </a:rPr>
                  <a:t> </a:t>
                </a:r>
                <a:r>
                  <a:rPr lang="en-US" altLang="vi-VN" b="1" dirty="0" err="1" smtClean="0">
                    <a:solidFill>
                      <a:srgbClr val="FFFFCC"/>
                    </a:solidFill>
                    <a:latin typeface="Arial Narrow" panose="020B0606020202030204" pitchFamily="34" charset="0"/>
                  </a:rPr>
                  <a:t>trong</a:t>
                </a:r>
                <a:r>
                  <a:rPr lang="en-US" altLang="vi-VN" b="1" dirty="0" smtClean="0">
                    <a:solidFill>
                      <a:srgbClr val="FFFFCC"/>
                    </a:solidFill>
                    <a:latin typeface="Arial Narrow" panose="020B0606020202030204" pitchFamily="34" charset="0"/>
                  </a:rPr>
                  <a:t> </a:t>
                </a:r>
                <a:r>
                  <a:rPr lang="en-US" altLang="vi-VN" b="1" dirty="0" err="1" smtClean="0">
                    <a:solidFill>
                      <a:srgbClr val="FFFFCC"/>
                    </a:solidFill>
                    <a:latin typeface="Arial Narrow" panose="020B0606020202030204" pitchFamily="34" charset="0"/>
                  </a:rPr>
                  <a:t>trắng</a:t>
                </a:r>
                <a:endParaRPr lang="en-US" altLang="vi-VN" b="1" dirty="0">
                  <a:solidFill>
                    <a:srgbClr val="FFFFCC"/>
                  </a:solidFill>
                  <a:latin typeface="Arial Narrow" panose="020B0606020202030204" pitchFamily="34" charset="0"/>
                </a:endParaRPr>
              </a:p>
            </p:txBody>
          </p:sp>
          <p:sp>
            <p:nvSpPr>
              <p:cNvPr id="171039" name="Rectangle 86"/>
              <p:cNvSpPr>
                <a:spLocks noChangeArrowheads="1"/>
              </p:cNvSpPr>
              <p:nvPr/>
            </p:nvSpPr>
            <p:spPr bwMode="auto">
              <a:xfrm>
                <a:off x="1613" y="2364"/>
                <a:ext cx="1590"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6" name="Group 89"/>
            <p:cNvGrpSpPr>
              <a:grpSpLocks/>
            </p:cNvGrpSpPr>
            <p:nvPr/>
          </p:nvGrpSpPr>
          <p:grpSpPr bwMode="auto">
            <a:xfrm>
              <a:off x="0" y="2758"/>
              <a:ext cx="1613" cy="394"/>
              <a:chOff x="0" y="2758"/>
              <a:chExt cx="1613" cy="394"/>
            </a:xfrm>
          </p:grpSpPr>
          <p:sp>
            <p:nvSpPr>
              <p:cNvPr id="171036" name="Rectangle 58"/>
              <p:cNvSpPr>
                <a:spLocks noChangeArrowheads="1"/>
              </p:cNvSpPr>
              <p:nvPr/>
            </p:nvSpPr>
            <p:spPr bwMode="auto">
              <a:xfrm>
                <a:off x="0" y="2758"/>
                <a:ext cx="161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Có</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mặt</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và</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xa</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cách</a:t>
                </a:r>
                <a:endParaRPr lang="en-US" altLang="vi-VN" b="1" dirty="0">
                  <a:solidFill>
                    <a:srgbClr val="FFFFCC"/>
                  </a:solidFill>
                  <a:latin typeface="Arial Narrow" panose="020B0606020202030204" pitchFamily="34" charset="0"/>
                </a:endParaRPr>
              </a:p>
            </p:txBody>
          </p:sp>
          <p:sp>
            <p:nvSpPr>
              <p:cNvPr id="171037" name="Rectangle 88"/>
              <p:cNvSpPr>
                <a:spLocks noChangeArrowheads="1"/>
              </p:cNvSpPr>
              <p:nvPr/>
            </p:nvSpPr>
            <p:spPr bwMode="auto">
              <a:xfrm>
                <a:off x="0" y="2758"/>
                <a:ext cx="161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7" name="Group 91"/>
            <p:cNvGrpSpPr>
              <a:grpSpLocks/>
            </p:cNvGrpSpPr>
            <p:nvPr/>
          </p:nvGrpSpPr>
          <p:grpSpPr bwMode="auto">
            <a:xfrm>
              <a:off x="1613" y="2758"/>
              <a:ext cx="1590" cy="394"/>
              <a:chOff x="1613" y="2758"/>
              <a:chExt cx="1590" cy="394"/>
            </a:xfrm>
          </p:grpSpPr>
          <p:sp>
            <p:nvSpPr>
              <p:cNvPr id="171034" name="Rectangle 59"/>
              <p:cNvSpPr>
                <a:spLocks noChangeArrowheads="1"/>
              </p:cNvSpPr>
              <p:nvPr/>
            </p:nvSpPr>
            <p:spPr bwMode="auto">
              <a:xfrm>
                <a:off x="1613" y="2758"/>
                <a:ext cx="1590"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lành</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mạnh</a:t>
                </a:r>
                <a:endParaRPr lang="en-US" altLang="vi-VN" b="1" dirty="0">
                  <a:solidFill>
                    <a:srgbClr val="FFFFCC"/>
                  </a:solidFill>
                  <a:latin typeface="Arial Narrow" panose="020B0606020202030204" pitchFamily="34" charset="0"/>
                </a:endParaRPr>
              </a:p>
            </p:txBody>
          </p:sp>
          <p:sp>
            <p:nvSpPr>
              <p:cNvPr id="171035" name="Rectangle 90"/>
              <p:cNvSpPr>
                <a:spLocks noChangeArrowheads="1"/>
              </p:cNvSpPr>
              <p:nvPr/>
            </p:nvSpPr>
            <p:spPr bwMode="auto">
              <a:xfrm>
                <a:off x="1613" y="2758"/>
                <a:ext cx="1590"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8" name="Group 93"/>
            <p:cNvGrpSpPr>
              <a:grpSpLocks/>
            </p:cNvGrpSpPr>
            <p:nvPr/>
          </p:nvGrpSpPr>
          <p:grpSpPr bwMode="auto">
            <a:xfrm>
              <a:off x="0" y="3152"/>
              <a:ext cx="1613" cy="394"/>
              <a:chOff x="0" y="3152"/>
              <a:chExt cx="1613" cy="394"/>
            </a:xfrm>
          </p:grpSpPr>
          <p:sp>
            <p:nvSpPr>
              <p:cNvPr id="171032" name="Rectangle 60"/>
              <p:cNvSpPr>
                <a:spLocks noChangeArrowheads="1"/>
              </p:cNvSpPr>
              <p:nvPr/>
            </p:nvSpPr>
            <p:spPr bwMode="auto">
              <a:xfrm>
                <a:off x="0" y="3152"/>
                <a:ext cx="1613"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dịu</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hiền</a:t>
                </a:r>
                <a:endParaRPr lang="en-US" altLang="vi-VN" b="1" dirty="0">
                  <a:solidFill>
                    <a:srgbClr val="FFFFCC"/>
                  </a:solidFill>
                  <a:latin typeface="Arial Narrow" panose="020B0606020202030204" pitchFamily="34" charset="0"/>
                </a:endParaRPr>
              </a:p>
            </p:txBody>
          </p:sp>
          <p:sp>
            <p:nvSpPr>
              <p:cNvPr id="171033" name="Rectangle 92"/>
              <p:cNvSpPr>
                <a:spLocks noChangeArrowheads="1"/>
              </p:cNvSpPr>
              <p:nvPr/>
            </p:nvSpPr>
            <p:spPr bwMode="auto">
              <a:xfrm>
                <a:off x="0" y="3152"/>
                <a:ext cx="1613"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nvGrpSpPr>
            <p:cNvPr id="171029" name="Group 95"/>
            <p:cNvGrpSpPr>
              <a:grpSpLocks/>
            </p:cNvGrpSpPr>
            <p:nvPr/>
          </p:nvGrpSpPr>
          <p:grpSpPr bwMode="auto">
            <a:xfrm>
              <a:off x="1613" y="3152"/>
              <a:ext cx="1590" cy="394"/>
              <a:chOff x="1613" y="3152"/>
              <a:chExt cx="1590" cy="394"/>
            </a:xfrm>
          </p:grpSpPr>
          <p:sp>
            <p:nvSpPr>
              <p:cNvPr id="171030" name="Rectangle 61"/>
              <p:cNvSpPr>
                <a:spLocks noChangeArrowheads="1"/>
              </p:cNvSpPr>
              <p:nvPr/>
            </p:nvSpPr>
            <p:spPr bwMode="auto">
              <a:xfrm>
                <a:off x="1613" y="3152"/>
                <a:ext cx="1590" cy="394"/>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b="1" dirty="0" err="1" smtClean="0">
                    <a:solidFill>
                      <a:srgbClr val="FFFFCC"/>
                    </a:solidFill>
                    <a:latin typeface="Arial Narrow" panose="020B0606020202030204" pitchFamily="34" charset="0"/>
                    <a:cs typeface="Times New Roman" panose="02020603050405020304" pitchFamily="18" charset="0"/>
                  </a:rPr>
                  <a:t>Sự</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khiêm</a:t>
                </a:r>
                <a:r>
                  <a:rPr lang="en-US" altLang="vi-VN" b="1" dirty="0" smtClean="0">
                    <a:solidFill>
                      <a:srgbClr val="FFFFCC"/>
                    </a:solidFill>
                    <a:latin typeface="Arial Narrow" panose="020B0606020202030204" pitchFamily="34" charset="0"/>
                    <a:cs typeface="Times New Roman" panose="02020603050405020304" pitchFamily="18" charset="0"/>
                  </a:rPr>
                  <a:t> </a:t>
                </a:r>
                <a:r>
                  <a:rPr lang="en-US" altLang="vi-VN" b="1" dirty="0" err="1" smtClean="0">
                    <a:solidFill>
                      <a:srgbClr val="FFFFCC"/>
                    </a:solidFill>
                    <a:latin typeface="Arial Narrow" panose="020B0606020202030204" pitchFamily="34" charset="0"/>
                    <a:cs typeface="Times New Roman" panose="02020603050405020304" pitchFamily="18" charset="0"/>
                  </a:rPr>
                  <a:t>nhường</a:t>
                </a:r>
                <a:endParaRPr lang="en-US" altLang="vi-VN" b="1" dirty="0">
                  <a:solidFill>
                    <a:srgbClr val="FFFFCC"/>
                  </a:solidFill>
                  <a:latin typeface="Arial Narrow" panose="020B0606020202030204" pitchFamily="34" charset="0"/>
                </a:endParaRPr>
              </a:p>
            </p:txBody>
          </p:sp>
          <p:sp>
            <p:nvSpPr>
              <p:cNvPr id="171031" name="Rectangle 94"/>
              <p:cNvSpPr>
                <a:spLocks noChangeArrowheads="1"/>
              </p:cNvSpPr>
              <p:nvPr/>
            </p:nvSpPr>
            <p:spPr bwMode="auto">
              <a:xfrm>
                <a:off x="1613" y="3152"/>
                <a:ext cx="1590" cy="394"/>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0" y="-38100"/>
            <a:ext cx="8382000" cy="457200"/>
          </a:xfrm>
        </p:spPr>
        <p:txBody>
          <a:bodyPr anchor="ctr" anchorCtr="1"/>
          <a:lstStyle/>
          <a:p>
            <a:pPr algn="ctr"/>
            <a:r>
              <a:rPr lang="en-US" altLang="zh-CN" sz="2000" b="1" smtClean="0">
                <a:latin typeface="Arial Black" panose="020B0A04020102020204" pitchFamily="34" charset="0"/>
                <a:ea typeface="SimSun" panose="02010600030101010101" pitchFamily="2" charset="-122"/>
              </a:rPr>
              <a:t>Communication Differences Between the Sexes</a:t>
            </a:r>
            <a:endParaRPr lang="en-US" altLang="vi-VN" sz="2000" b="1" smtClean="0">
              <a:latin typeface="Arial Black" panose="020B0A04020102020204" pitchFamily="34" charset="0"/>
              <a:ea typeface="SimSun" panose="02010600030101010101" pitchFamily="2" charset="-122"/>
            </a:endParaRPr>
          </a:p>
        </p:txBody>
      </p:sp>
      <p:graphicFrame>
        <p:nvGraphicFramePr>
          <p:cNvPr id="74" name="Table 73"/>
          <p:cNvGraphicFramePr>
            <a:graphicFrameLocks noGrp="1"/>
          </p:cNvGraphicFramePr>
          <p:nvPr>
            <p:extLst>
              <p:ext uri="{D42A27DB-BD31-4B8C-83A1-F6EECF244321}">
                <p14:modId xmlns:p14="http://schemas.microsoft.com/office/powerpoint/2010/main" val="2493884677"/>
              </p:ext>
            </p:extLst>
          </p:nvPr>
        </p:nvGraphicFramePr>
        <p:xfrm>
          <a:off x="-50800" y="-38100"/>
          <a:ext cx="9334500" cy="6949592"/>
        </p:xfrm>
        <a:graphic>
          <a:graphicData uri="http://schemas.openxmlformats.org/drawingml/2006/table">
            <a:tbl>
              <a:tblPr/>
              <a:tblGrid>
                <a:gridCol w="2916238"/>
                <a:gridCol w="2974975"/>
                <a:gridCol w="3443287"/>
              </a:tblGrid>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Chúng</a:t>
                      </a:r>
                      <a:r>
                        <a:rPr kumimoji="0" lang="en-US" altLang="vi-VN" sz="1800" b="1" i="0" u="none" strike="noStrike" cap="none" normalizeH="0" baseline="0" dirty="0"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 ta </a:t>
                      </a:r>
                      <a:r>
                        <a:rPr kumimoji="0" lang="en-US" altLang="vi-VN" sz="1800" b="1" i="0" u="none" strike="noStrike" cap="none" normalizeH="0" baseline="0" dirty="0" err="1"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khác</a:t>
                      </a:r>
                      <a:r>
                        <a:rPr kumimoji="0" lang="en-US" altLang="vi-VN" sz="1800" b="1" i="0" u="none" strike="noStrike" cap="none" normalizeH="0" baseline="0" dirty="0"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nhau</a:t>
                      </a:r>
                      <a:r>
                        <a:rPr kumimoji="0" lang="en-US" altLang="vi-VN" sz="1800" b="1" i="0" u="none" strike="noStrike" cap="none" normalizeH="0" baseline="0" dirty="0"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0"/>
                        </a:gs>
                        <a:gs pos="100000">
                          <a:srgbClr val="B9005C"/>
                        </a:gs>
                      </a:gsLst>
                      <a:lin ang="0" scaled="1"/>
                    </a:gra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Nam</a:t>
                      </a: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0"/>
                        </a:gs>
                        <a:gs pos="100000">
                          <a:srgbClr val="B9005C"/>
                        </a:gs>
                      </a:gsLst>
                      <a:lin ang="0" scaled="1"/>
                    </a:gra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Nữ</a:t>
                      </a:r>
                      <a:endParaRPr kumimoji="0" lang="en-US" altLang="vi-VN" sz="1800" b="1" i="0" u="none" strike="noStrike" cap="none" normalizeH="0" baseline="0" dirty="0" smtClean="0">
                        <a:ln>
                          <a:noFill/>
                        </a:ln>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gradFill rotWithShape="1">
                      <a:gsLst>
                        <a:gs pos="0">
                          <a:srgbClr val="000090"/>
                        </a:gs>
                        <a:gs pos="100000">
                          <a:srgbClr val="B9005C"/>
                        </a:gs>
                      </a:gsLst>
                      <a:lin ang="0" scaled="1"/>
                    </a:gra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Cảm</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xúc</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Nghiêng</a:t>
                      </a:r>
                      <a:r>
                        <a:rPr kumimoji="0" lang="en-US" altLang="ja-JP"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ja-JP"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về</a:t>
                      </a:r>
                      <a:r>
                        <a:rPr kumimoji="0" lang="en-US" altLang="ja-JP"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ja-JP"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hành</a:t>
                      </a:r>
                      <a:r>
                        <a:rPr kumimoji="0" lang="en-US" altLang="ja-JP"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ja-JP"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động</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Nghiêng</a:t>
                      </a:r>
                      <a:r>
                        <a:rPr kumimoji="0" lang="en-US" altLang="ja-JP"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ja-JP"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về</a:t>
                      </a:r>
                      <a:r>
                        <a:rPr kumimoji="0" lang="en-US" altLang="ja-JP"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con </a:t>
                      </a:r>
                      <a:r>
                        <a:rPr kumimoji="0" lang="en-US" altLang="ja-JP"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người</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Sự</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lãnh</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đạo</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Người</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thực</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hiện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Người</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giúp</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đỡ</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Giá</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trị</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thuộc</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linh</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Ít</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quan</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trọng</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Quan</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trọng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hơn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Verbal Content</a:t>
                      </a: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Công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việc</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Gia</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đình</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Mối</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quan</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tâm</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Điểm</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mấu</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chốt</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Chi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tiết</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Nguồn</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gốc</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Đầu</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Tim</a:t>
                      </a: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Theo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đuổi</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Sự</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mạo</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hiểm</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Sự</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an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toàn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Handling Data</a:t>
                      </a: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File Cabinet (stored data)</a:t>
                      </a: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smtClean="0">
                          <a:ln>
                            <a:noFill/>
                          </a:ln>
                          <a:solidFill>
                            <a:schemeClr val="bg1"/>
                          </a:solidFill>
                          <a:effectLst/>
                          <a:latin typeface="Arial" panose="020B0604020202020204" pitchFamily="34" charset="0"/>
                          <a:ea typeface="ＭＳ Ｐゴシック" charset="-128"/>
                          <a:cs typeface="Arial" panose="020B0604020202020204" pitchFamily="34" charset="0"/>
                        </a:rPr>
                        <a:t>Sleigh Bells (ring all at once)</a:t>
                      </a: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Tính</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khách</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quan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Khách</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quan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Chủ</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quan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Giao</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tiếp</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chủ</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yếu</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Lời</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nói</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Những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yếu</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tố</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không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bằng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lời</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Number of Daily Words</a:t>
                      </a: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25,000</a:t>
                      </a: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30,000</a:t>
                      </a: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Định</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hướng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thời</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gian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Hiện</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tại</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Vô</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tận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Số</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bạn</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bè</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Ít</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hơn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Nhiều</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hơn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Năng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lượng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dành</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cho</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a:t>
                      </a: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Công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việc</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Mối</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quan</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hệ</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Sự</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sao</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lãng</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Dễ</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sao</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lãng</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Làm</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nhiều</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việc</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cùng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lúc</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smtClean="0">
                          <a:ln>
                            <a:noFill/>
                          </a:ln>
                          <a:solidFill>
                            <a:schemeClr val="bg1"/>
                          </a:solidFill>
                          <a:effectLst/>
                          <a:latin typeface="Arial" panose="020B0604020202020204" pitchFamily="34" charset="0"/>
                          <a:ea typeface="ＭＳ Ｐゴシック" charset="-128"/>
                          <a:cs typeface="Arial" panose="020B0604020202020204" pitchFamily="34" charset="0"/>
                        </a:rPr>
                        <a:t>Inhibited</a:t>
                      </a: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Ít</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nói</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Bày</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tỏ</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Trọng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tâm</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giao</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tiếp</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Trực</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tiếp</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Nhiều</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phương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diện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6E7EA"/>
                    </a:solidFill>
                  </a:tcPr>
                </a:tc>
              </a:tr>
              <a:tr h="365125">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Kiểu</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giao</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tiếp</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Trực</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tiếp</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thẳng</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thắn</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Clr>
                          <a:schemeClr val="tx2"/>
                        </a:buClr>
                        <a:defRPr sz="2800">
                          <a:solidFill>
                            <a:schemeClr val="tx1"/>
                          </a:solidFill>
                          <a:latin typeface="Arial" panose="020B0604020202020204" pitchFamily="34" charset="0"/>
                          <a:ea typeface="ＭＳ Ｐゴシック" charset="-128"/>
                        </a:defRPr>
                      </a:lvl1pPr>
                      <a:lvl2pPr marL="742950" indent="-285750" eaLnBrk="0" hangingPunct="0">
                        <a:spcBef>
                          <a:spcPct val="20000"/>
                        </a:spcBef>
                        <a:buClr>
                          <a:schemeClr val="tx2"/>
                        </a:buClr>
                        <a:defRPr sz="2400">
                          <a:solidFill>
                            <a:schemeClr val="tx1"/>
                          </a:solidFill>
                          <a:latin typeface="Arial" panose="020B0604020202020204" pitchFamily="34" charset="0"/>
                          <a:ea typeface="ＭＳ Ｐゴシック" charset="-128"/>
                        </a:defRPr>
                      </a:lvl2pPr>
                      <a:lvl3pPr marL="1143000" indent="-228600" eaLnBrk="0" hangingPunct="0">
                        <a:spcBef>
                          <a:spcPct val="20000"/>
                        </a:spcBef>
                        <a:buClr>
                          <a:schemeClr val="tx2"/>
                        </a:buClr>
                        <a:defRPr sz="2000">
                          <a:solidFill>
                            <a:schemeClr val="tx1"/>
                          </a:solidFill>
                          <a:latin typeface="Arial" panose="020B0604020202020204" pitchFamily="34" charset="0"/>
                          <a:ea typeface="ＭＳ Ｐゴシック" charset="-128"/>
                        </a:defRPr>
                      </a:lvl3pPr>
                      <a:lvl4pPr marL="16002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4pPr>
                      <a:lvl5pPr marL="2057400" indent="-228600" eaLnBrk="0" hangingPunct="0">
                        <a:spcBef>
                          <a:spcPct val="20000"/>
                        </a:spcBef>
                        <a:buClr>
                          <a:schemeClr val="tx2"/>
                        </a:buClr>
                        <a:defRPr>
                          <a:solidFill>
                            <a:schemeClr val="tx1"/>
                          </a:solidFill>
                          <a:latin typeface="Arial" panose="020B0604020202020204" pitchFamily="34" charset="0"/>
                          <a:ea typeface="ＭＳ Ｐゴシック" charset="-128"/>
                        </a:defRPr>
                      </a:lvl5pPr>
                      <a:lvl6pPr marL="25146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6pPr>
                      <a:lvl7pPr marL="29718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7pPr>
                      <a:lvl8pPr marL="34290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8pPr>
                      <a:lvl9pPr marL="3886200" indent="-228600" defTabSz="457200" eaLnBrk="0" fontAlgn="base" hangingPunct="0">
                        <a:spcBef>
                          <a:spcPct val="20000"/>
                        </a:spcBef>
                        <a:spcAft>
                          <a:spcPct val="0"/>
                        </a:spcAft>
                        <a:buClr>
                          <a:schemeClr val="tx2"/>
                        </a:buClr>
                        <a:defRPr>
                          <a:solidFill>
                            <a:schemeClr val="tx1"/>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Gián</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tiếp</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khéo</a:t>
                      </a:r>
                      <a:r>
                        <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rPr>
                        <a:t> </a:t>
                      </a:r>
                      <a:r>
                        <a:rPr kumimoji="0" lang="en-US" altLang="vi-VN" sz="1800" b="1" i="0" u="none" strike="noStrike" cap="none" normalizeH="0" baseline="0" dirty="0" err="1" smtClean="0">
                          <a:ln>
                            <a:noFill/>
                          </a:ln>
                          <a:solidFill>
                            <a:schemeClr val="bg1"/>
                          </a:solidFill>
                          <a:effectLst/>
                          <a:latin typeface="Arial" panose="020B0604020202020204" pitchFamily="34" charset="0"/>
                          <a:ea typeface="ＭＳ Ｐゴシック" charset="-128"/>
                          <a:cs typeface="Arial" panose="020B0604020202020204" pitchFamily="34" charset="0"/>
                        </a:rPr>
                        <a:t>léo</a:t>
                      </a:r>
                      <a:endParaRPr kumimoji="0" lang="en-US" altLang="vi-VN" sz="1800" b="1" i="0" u="none" strike="noStrike" cap="none" normalizeH="0" baseline="0" dirty="0" smtClean="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T="45724" marB="45724"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solidFill>
                  </a:tcPr>
                </a:tc>
              </a:tr>
            </a:tbl>
          </a:graphicData>
        </a:graphic>
      </p:graphicFrame>
      <p:sp>
        <p:nvSpPr>
          <p:cNvPr id="88067" name="Text Box 3"/>
          <p:cNvSpPr txBox="1">
            <a:spLocks noChangeArrowheads="1"/>
          </p:cNvSpPr>
          <p:nvPr/>
        </p:nvSpPr>
        <p:spPr bwMode="auto">
          <a:xfrm>
            <a:off x="8394700" y="-38100"/>
            <a:ext cx="731838" cy="419100"/>
          </a:xfrm>
          <a:prstGeom prst="rect">
            <a:avLst/>
          </a:prstGeom>
          <a:noFill/>
          <a:ln w="12700">
            <a:noFill/>
            <a:miter lim="800000"/>
            <a:headEnd type="none" w="sm" len="sm"/>
            <a:tailEnd type="none" w="sm" len="sm"/>
          </a:ln>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sz="2000" b="1">
                <a:solidFill>
                  <a:srgbClr val="FFFFFF"/>
                </a:solidFill>
                <a:effectLst>
                  <a:outerShdw blurRad="38100" dist="38100" dir="2700000" algn="tl">
                    <a:srgbClr val="5F5F5F"/>
                  </a:outerShdw>
                </a:effectLst>
                <a:cs typeface="Arial" panose="020B0604020202020204" pitchFamily="34" charset="0"/>
              </a:rPr>
              <a:t>435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715000" y="2438400"/>
            <a:ext cx="3124200" cy="1981200"/>
          </a:xfrm>
        </p:spPr>
        <p:txBody>
          <a:bodyPr anchor="ctr" anchorCtr="1"/>
          <a:lstStyle/>
          <a:p>
            <a:pPr algn="ctr"/>
            <a:r>
              <a:rPr lang="en-US" altLang="zh-CN" sz="3600" b="1" i="0" dirty="0" err="1" smtClean="0">
                <a:solidFill>
                  <a:schemeClr val="bg1"/>
                </a:solidFill>
                <a:latin typeface="Arial Black" panose="020B0A04020102020204" pitchFamily="34" charset="0"/>
                <a:ea typeface="SimSun" panose="02010600030101010101" pitchFamily="2" charset="-122"/>
              </a:rPr>
              <a:t>Nhã</a:t>
            </a:r>
            <a:r>
              <a:rPr lang="en-US" altLang="zh-CN" sz="3600" b="1" i="0" dirty="0" smtClean="0">
                <a:solidFill>
                  <a:schemeClr val="bg1"/>
                </a:solidFill>
                <a:latin typeface="Arial Black" panose="020B0A04020102020204" pitchFamily="34" charset="0"/>
                <a:ea typeface="SimSun" panose="02010600030101010101" pitchFamily="2" charset="-122"/>
              </a:rPr>
              <a:t> Ca </a:t>
            </a:r>
            <a:r>
              <a:rPr lang="en-US" altLang="zh-CN" sz="3600" b="1" i="0" dirty="0" err="1" smtClean="0">
                <a:solidFill>
                  <a:schemeClr val="bg1"/>
                </a:solidFill>
                <a:latin typeface="Arial Black" panose="020B0A04020102020204" pitchFamily="34" charset="0"/>
                <a:ea typeface="SimSun" panose="02010600030101010101" pitchFamily="2" charset="-122"/>
              </a:rPr>
              <a:t>được</a:t>
            </a:r>
            <a:r>
              <a:rPr lang="en-US" altLang="zh-CN" sz="3600" b="1" i="0" dirty="0" smtClean="0">
                <a:solidFill>
                  <a:schemeClr val="bg1"/>
                </a:solidFill>
                <a:latin typeface="Arial Black" panose="020B0A04020102020204" pitchFamily="34" charset="0"/>
                <a:ea typeface="SimSun" panose="02010600030101010101" pitchFamily="2" charset="-122"/>
              </a:rPr>
              <a:t> minh </a:t>
            </a:r>
            <a:r>
              <a:rPr lang="en-US" altLang="zh-CN" sz="3600" b="1" i="0" dirty="0" err="1" smtClean="0">
                <a:solidFill>
                  <a:schemeClr val="bg1"/>
                </a:solidFill>
                <a:latin typeface="Arial Black" panose="020B0A04020102020204" pitchFamily="34" charset="0"/>
                <a:ea typeface="SimSun" panose="02010600030101010101" pitchFamily="2" charset="-122"/>
              </a:rPr>
              <a:t>họa</a:t>
            </a:r>
            <a:endParaRPr lang="en-US" altLang="vi-VN" sz="3600" b="1" i="0" dirty="0" smtClean="0">
              <a:solidFill>
                <a:schemeClr val="bg1"/>
              </a:solidFill>
              <a:latin typeface="Arial Black" panose="020B0A04020102020204" pitchFamily="34" charset="0"/>
              <a:ea typeface="SimSun" panose="02010600030101010101" pitchFamily="2" charset="-122"/>
            </a:endParaRPr>
          </a:p>
        </p:txBody>
      </p:sp>
      <p:sp>
        <p:nvSpPr>
          <p:cNvPr id="175107" name="Text Box 3"/>
          <p:cNvSpPr txBox="1">
            <a:spLocks noChangeArrowheads="1"/>
          </p:cNvSpPr>
          <p:nvPr/>
        </p:nvSpPr>
        <p:spPr bwMode="auto">
          <a:xfrm>
            <a:off x="8382000" y="76200"/>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000000"/>
                </a:solidFill>
                <a:cs typeface="Arial" panose="020B0604020202020204" pitchFamily="34" charset="0"/>
              </a:rPr>
              <a:t>436</a:t>
            </a:r>
          </a:p>
        </p:txBody>
      </p:sp>
      <p:pic>
        <p:nvPicPr>
          <p:cNvPr id="175108" name="Picture 4" descr="Song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3" y="22225"/>
            <a:ext cx="5457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p:cNvGrpSpPr/>
          <p:nvPr/>
        </p:nvGrpSpPr>
        <p:grpSpPr>
          <a:xfrm>
            <a:off x="184734" y="0"/>
            <a:ext cx="8594946" cy="6858000"/>
            <a:chOff x="1143000" y="857250"/>
            <a:chExt cx="6912770" cy="5169695"/>
          </a:xfrm>
        </p:grpSpPr>
        <p:pic>
          <p:nvPicPr>
            <p:cNvPr id="105473" name="Picture 155" descr="Landscape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76" name="Group 154"/>
            <p:cNvGrpSpPr>
              <a:grpSpLocks/>
            </p:cNvGrpSpPr>
            <p:nvPr/>
          </p:nvGrpSpPr>
          <p:grpSpPr bwMode="auto">
            <a:xfrm>
              <a:off x="1143001" y="1257301"/>
              <a:ext cx="6912769" cy="4769644"/>
              <a:chOff x="0" y="432"/>
              <a:chExt cx="5806" cy="3910"/>
            </a:xfrm>
          </p:grpSpPr>
          <p:grpSp>
            <p:nvGrpSpPr>
              <p:cNvPr id="105477" name="Group 61"/>
              <p:cNvGrpSpPr>
                <a:grpSpLocks/>
              </p:cNvGrpSpPr>
              <p:nvPr/>
            </p:nvGrpSpPr>
            <p:grpSpPr bwMode="auto">
              <a:xfrm>
                <a:off x="0" y="432"/>
                <a:ext cx="5806" cy="338"/>
                <a:chOff x="0" y="0"/>
                <a:chExt cx="4731" cy="653"/>
              </a:xfrm>
            </p:grpSpPr>
            <p:sp>
              <p:nvSpPr>
                <p:cNvPr id="105610" name="Rectangle 4"/>
                <p:cNvSpPr>
                  <a:spLocks noChangeArrowheads="1"/>
                </p:cNvSpPr>
                <p:nvPr/>
              </p:nvSpPr>
              <p:spPr bwMode="auto">
                <a:xfrm>
                  <a:off x="32" y="0"/>
                  <a:ext cx="4667" cy="653"/>
                </a:xfrm>
                <a:prstGeom prst="rect">
                  <a:avLst/>
                </a:prstGeom>
                <a:solidFill>
                  <a:srgbClr val="00009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2700" b="1" dirty="0" err="1">
                      <a:solidFill>
                        <a:srgbClr val="FFFFCC"/>
                      </a:solidFill>
                      <a:latin typeface="Arial Narrow" charset="0"/>
                      <a:ea typeface="SimSun" charset="0"/>
                      <a:cs typeface="SimSun" charset="0"/>
                    </a:rPr>
                    <a:t>Cuộc</a:t>
                  </a:r>
                  <a:r>
                    <a:rPr lang="en-US" altLang="zh-CN" sz="2700" b="1" dirty="0">
                      <a:solidFill>
                        <a:srgbClr val="FFFFCC"/>
                      </a:solidFill>
                      <a:latin typeface="Arial Narrow" charset="0"/>
                      <a:ea typeface="SimSun" charset="0"/>
                      <a:cs typeface="SimSun" charset="0"/>
                    </a:rPr>
                    <a:t> </a:t>
                  </a:r>
                  <a:r>
                    <a:rPr lang="en-US" altLang="zh-CN" sz="2700" b="1" dirty="0" err="1">
                      <a:solidFill>
                        <a:srgbClr val="FFFFCC"/>
                      </a:solidFill>
                      <a:latin typeface="Arial Narrow" charset="0"/>
                      <a:ea typeface="SimSun" charset="0"/>
                      <a:cs typeface="SimSun" charset="0"/>
                    </a:rPr>
                    <a:t>Đối</a:t>
                  </a:r>
                  <a:r>
                    <a:rPr lang="en-US" altLang="zh-CN" sz="2700" b="1" dirty="0">
                      <a:solidFill>
                        <a:srgbClr val="FFFFCC"/>
                      </a:solidFill>
                      <a:latin typeface="Arial Narrow" charset="0"/>
                      <a:ea typeface="SimSun" charset="0"/>
                      <a:cs typeface="SimSun" charset="0"/>
                    </a:rPr>
                    <a:t> </a:t>
                  </a:r>
                  <a:r>
                    <a:rPr lang="en-US" altLang="zh-CN" sz="2700" b="1" dirty="0" err="1">
                      <a:solidFill>
                        <a:srgbClr val="FFFFCC"/>
                      </a:solidFill>
                      <a:latin typeface="Arial Narrow" charset="0"/>
                      <a:ea typeface="SimSun" charset="0"/>
                      <a:cs typeface="SimSun" charset="0"/>
                    </a:rPr>
                    <a:t>Thoại</a:t>
                  </a:r>
                  <a:r>
                    <a:rPr lang="en-US" altLang="zh-CN" sz="2700" b="1" dirty="0">
                      <a:solidFill>
                        <a:srgbClr val="FFFFCC"/>
                      </a:solidFill>
                      <a:latin typeface="Arial Narrow" charset="0"/>
                      <a:ea typeface="SimSun" charset="0"/>
                      <a:cs typeface="SimSun" charset="0"/>
                    </a:rPr>
                    <a:t> </a:t>
                  </a:r>
                  <a:r>
                    <a:rPr lang="en-US" altLang="zh-CN" sz="2700" b="1" dirty="0" err="1">
                      <a:solidFill>
                        <a:srgbClr val="FFFFCC"/>
                      </a:solidFill>
                      <a:latin typeface="Arial Narrow" charset="0"/>
                      <a:ea typeface="SimSun" charset="0"/>
                      <a:cs typeface="SimSun" charset="0"/>
                    </a:rPr>
                    <a:t>của</a:t>
                  </a:r>
                  <a:r>
                    <a:rPr lang="en-US" altLang="zh-CN" sz="2700" b="1" dirty="0">
                      <a:solidFill>
                        <a:srgbClr val="FFFFCC"/>
                      </a:solidFill>
                      <a:latin typeface="Arial Narrow" charset="0"/>
                      <a:ea typeface="SimSun" charset="0"/>
                      <a:cs typeface="SimSun" charset="0"/>
                    </a:rPr>
                    <a:t> </a:t>
                  </a:r>
                  <a:r>
                    <a:rPr lang="en-US" altLang="zh-CN" sz="2700" b="1" dirty="0" err="1">
                      <a:solidFill>
                        <a:srgbClr val="FFFFCC"/>
                      </a:solidFill>
                      <a:latin typeface="Arial Narrow" charset="0"/>
                      <a:ea typeface="SimSun" charset="0"/>
                      <a:cs typeface="SimSun" charset="0"/>
                    </a:rPr>
                    <a:t>Tình</a:t>
                  </a:r>
                  <a:r>
                    <a:rPr lang="en-US" altLang="zh-CN" sz="2700" b="1" dirty="0">
                      <a:solidFill>
                        <a:srgbClr val="FFFFCC"/>
                      </a:solidFill>
                      <a:latin typeface="Arial Narrow" charset="0"/>
                      <a:ea typeface="SimSun" charset="0"/>
                      <a:cs typeface="SimSun" charset="0"/>
                    </a:rPr>
                    <a:t> </a:t>
                  </a:r>
                  <a:r>
                    <a:rPr lang="en-US" altLang="zh-CN" sz="2700" b="1" dirty="0" err="1">
                      <a:solidFill>
                        <a:srgbClr val="FFFFCC"/>
                      </a:solidFill>
                      <a:latin typeface="Arial Narrow" charset="0"/>
                      <a:ea typeface="SimSun" charset="0"/>
                      <a:cs typeface="SimSun" charset="0"/>
                    </a:rPr>
                    <a:t>Yêu</a:t>
                  </a:r>
                  <a:r>
                    <a:rPr lang="en-US" altLang="zh-CN" sz="2700" b="1" dirty="0">
                      <a:solidFill>
                        <a:srgbClr val="FFFFCC"/>
                      </a:solidFill>
                      <a:latin typeface="Arial Narrow" charset="0"/>
                      <a:ea typeface="SimSun" charset="0"/>
                      <a:cs typeface="SimSun" charset="0"/>
                    </a:rPr>
                    <a:t> </a:t>
                  </a:r>
                  <a:r>
                    <a:rPr lang="en-US" altLang="zh-CN" sz="2700" b="1" dirty="0" err="1">
                      <a:solidFill>
                        <a:srgbClr val="FFFFCC"/>
                      </a:solidFill>
                      <a:latin typeface="Arial Narrow" charset="0"/>
                      <a:ea typeface="SimSun" charset="0"/>
                      <a:cs typeface="SimSun" charset="0"/>
                    </a:rPr>
                    <a:t>Hôn</a:t>
                  </a:r>
                  <a:r>
                    <a:rPr lang="en-US" altLang="zh-CN" sz="2700" b="1" dirty="0">
                      <a:solidFill>
                        <a:srgbClr val="FFFFCC"/>
                      </a:solidFill>
                      <a:latin typeface="Arial Narrow" charset="0"/>
                      <a:ea typeface="SimSun" charset="0"/>
                      <a:cs typeface="SimSun" charset="0"/>
                    </a:rPr>
                    <a:t> </a:t>
                  </a:r>
                  <a:r>
                    <a:rPr lang="en-US" altLang="zh-CN" sz="2700" b="1" dirty="0" err="1">
                      <a:solidFill>
                        <a:srgbClr val="FFFFCC"/>
                      </a:solidFill>
                      <a:latin typeface="Arial Narrow" charset="0"/>
                      <a:ea typeface="SimSun" charset="0"/>
                      <a:cs typeface="SimSun" charset="0"/>
                    </a:rPr>
                    <a:t>Nhân</a:t>
                  </a:r>
                  <a:endParaRPr lang="en-US" altLang="zh-CN" sz="2700" b="1" dirty="0">
                    <a:solidFill>
                      <a:srgbClr val="FFFFCC"/>
                    </a:solidFill>
                    <a:latin typeface="Arial Narrow" charset="0"/>
                    <a:ea typeface="SimSun" charset="0"/>
                    <a:cs typeface="SimSun" charset="0"/>
                  </a:endParaRPr>
                </a:p>
              </p:txBody>
            </p:sp>
            <p:sp>
              <p:nvSpPr>
                <p:cNvPr id="105611" name="Rectangle 60"/>
                <p:cNvSpPr>
                  <a:spLocks noChangeArrowheads="1"/>
                </p:cNvSpPr>
                <p:nvPr/>
              </p:nvSpPr>
              <p:spPr bwMode="auto">
                <a:xfrm>
                  <a:off x="0" y="0"/>
                  <a:ext cx="4731" cy="65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78" name="Group 63"/>
              <p:cNvGrpSpPr>
                <a:grpSpLocks/>
              </p:cNvGrpSpPr>
              <p:nvPr/>
            </p:nvGrpSpPr>
            <p:grpSpPr bwMode="auto">
              <a:xfrm>
                <a:off x="0" y="770"/>
                <a:ext cx="2784" cy="318"/>
                <a:chOff x="0" y="653"/>
                <a:chExt cx="2269" cy="615"/>
              </a:xfrm>
            </p:grpSpPr>
            <p:sp>
              <p:nvSpPr>
                <p:cNvPr id="105608" name="Rectangle 6"/>
                <p:cNvSpPr>
                  <a:spLocks noChangeArrowheads="1"/>
                </p:cNvSpPr>
                <p:nvPr/>
              </p:nvSpPr>
              <p:spPr bwMode="auto">
                <a:xfrm>
                  <a:off x="32" y="653"/>
                  <a:ext cx="220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2400" b="1" dirty="0" err="1">
                      <a:solidFill>
                        <a:srgbClr val="FFFFCC"/>
                      </a:solidFill>
                      <a:latin typeface="Arial Narrow" charset="0"/>
                      <a:ea typeface="SimSun" charset="0"/>
                      <a:cs typeface="SimSun" charset="0"/>
                    </a:rPr>
                    <a:t>Từ</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tìm</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hiểu</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đến</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đám</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cưới</a:t>
                  </a:r>
                  <a:endParaRPr lang="en-US" altLang="zh-CN" sz="2400" b="1" dirty="0">
                    <a:solidFill>
                      <a:srgbClr val="FFFFCC"/>
                    </a:solidFill>
                    <a:latin typeface="Arial Narrow" charset="0"/>
                    <a:ea typeface="SimSun" charset="0"/>
                    <a:cs typeface="SimSun" charset="0"/>
                  </a:endParaRPr>
                </a:p>
              </p:txBody>
            </p:sp>
            <p:sp>
              <p:nvSpPr>
                <p:cNvPr id="105609" name="Rectangle 62"/>
                <p:cNvSpPr>
                  <a:spLocks noChangeArrowheads="1"/>
                </p:cNvSpPr>
                <p:nvPr/>
              </p:nvSpPr>
              <p:spPr bwMode="auto">
                <a:xfrm>
                  <a:off x="0" y="653"/>
                  <a:ext cx="2269"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79" name="Group 65"/>
              <p:cNvGrpSpPr>
                <a:grpSpLocks/>
              </p:cNvGrpSpPr>
              <p:nvPr/>
            </p:nvGrpSpPr>
            <p:grpSpPr bwMode="auto">
              <a:xfrm>
                <a:off x="2784" y="770"/>
                <a:ext cx="3022" cy="318"/>
                <a:chOff x="2269" y="653"/>
                <a:chExt cx="2462" cy="615"/>
              </a:xfrm>
            </p:grpSpPr>
            <p:sp>
              <p:nvSpPr>
                <p:cNvPr id="105606" name="Rectangle 7"/>
                <p:cNvSpPr>
                  <a:spLocks noChangeArrowheads="1"/>
                </p:cNvSpPr>
                <p:nvPr/>
              </p:nvSpPr>
              <p:spPr bwMode="auto">
                <a:xfrm>
                  <a:off x="2301" y="653"/>
                  <a:ext cx="239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2400" b="1" dirty="0" err="1">
                      <a:solidFill>
                        <a:srgbClr val="FFFFCC"/>
                      </a:solidFill>
                      <a:latin typeface="Arial Narrow" charset="0"/>
                      <a:ea typeface="SimSun" charset="0"/>
                      <a:cs typeface="SimSun" charset="0"/>
                    </a:rPr>
                    <a:t>Phát</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triển</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trong</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Hôn</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nhân</a:t>
                  </a:r>
                  <a:endParaRPr lang="en-US" altLang="zh-CN" sz="2400" b="1" dirty="0">
                    <a:solidFill>
                      <a:srgbClr val="FFFFCC"/>
                    </a:solidFill>
                    <a:latin typeface="Arial Narrow" charset="0"/>
                    <a:ea typeface="SimSun" charset="0"/>
                    <a:cs typeface="SimSun" charset="0"/>
                  </a:endParaRPr>
                </a:p>
              </p:txBody>
            </p:sp>
            <p:sp>
              <p:nvSpPr>
                <p:cNvPr id="105607" name="Rectangle 64"/>
                <p:cNvSpPr>
                  <a:spLocks noChangeArrowheads="1"/>
                </p:cNvSpPr>
                <p:nvPr/>
              </p:nvSpPr>
              <p:spPr bwMode="auto">
                <a:xfrm>
                  <a:off x="2269" y="653"/>
                  <a:ext cx="2462"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0" name="Group 67"/>
              <p:cNvGrpSpPr>
                <a:grpSpLocks/>
              </p:cNvGrpSpPr>
              <p:nvPr/>
            </p:nvGrpSpPr>
            <p:grpSpPr bwMode="auto">
              <a:xfrm>
                <a:off x="0" y="1088"/>
                <a:ext cx="2784" cy="319"/>
                <a:chOff x="0" y="1268"/>
                <a:chExt cx="2269" cy="615"/>
              </a:xfrm>
            </p:grpSpPr>
            <p:sp>
              <p:nvSpPr>
                <p:cNvPr id="105604" name="Rectangle 9"/>
                <p:cNvSpPr>
                  <a:spLocks noChangeArrowheads="1"/>
                </p:cNvSpPr>
                <p:nvPr/>
              </p:nvSpPr>
              <p:spPr bwMode="auto">
                <a:xfrm>
                  <a:off x="32" y="1268"/>
                  <a:ext cx="220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2400" b="1">
                      <a:solidFill>
                        <a:srgbClr val="FFFFCC"/>
                      </a:solidFill>
                      <a:latin typeface="Arial Narrow" charset="0"/>
                      <a:ea typeface="SimSun" charset="0"/>
                      <a:cs typeface="SimSun" charset="0"/>
                    </a:rPr>
                    <a:t> 1:1–5:1</a:t>
                  </a:r>
                </a:p>
              </p:txBody>
            </p:sp>
            <p:sp>
              <p:nvSpPr>
                <p:cNvPr id="105605" name="Rectangle 66"/>
                <p:cNvSpPr>
                  <a:spLocks noChangeArrowheads="1"/>
                </p:cNvSpPr>
                <p:nvPr/>
              </p:nvSpPr>
              <p:spPr bwMode="auto">
                <a:xfrm>
                  <a:off x="0" y="1268"/>
                  <a:ext cx="2269"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1" name="Group 69"/>
              <p:cNvGrpSpPr>
                <a:grpSpLocks/>
              </p:cNvGrpSpPr>
              <p:nvPr/>
            </p:nvGrpSpPr>
            <p:grpSpPr bwMode="auto">
              <a:xfrm>
                <a:off x="2784" y="1088"/>
                <a:ext cx="3022" cy="319"/>
                <a:chOff x="2269" y="1268"/>
                <a:chExt cx="2462" cy="615"/>
              </a:xfrm>
            </p:grpSpPr>
            <p:sp>
              <p:nvSpPr>
                <p:cNvPr id="105602" name="Rectangle 10"/>
                <p:cNvSpPr>
                  <a:spLocks noChangeArrowheads="1"/>
                </p:cNvSpPr>
                <p:nvPr/>
              </p:nvSpPr>
              <p:spPr bwMode="auto">
                <a:xfrm>
                  <a:off x="2301" y="1268"/>
                  <a:ext cx="239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2400" b="1">
                      <a:solidFill>
                        <a:srgbClr val="FFFFCC"/>
                      </a:solidFill>
                      <a:latin typeface="Arial Narrow" charset="0"/>
                      <a:ea typeface="SimSun" charset="0"/>
                      <a:cs typeface="SimSun" charset="0"/>
                    </a:rPr>
                    <a:t> 5:2–8:14</a:t>
                  </a:r>
                </a:p>
              </p:txBody>
            </p:sp>
            <p:sp>
              <p:nvSpPr>
                <p:cNvPr id="105603" name="Rectangle 68"/>
                <p:cNvSpPr>
                  <a:spLocks noChangeArrowheads="1"/>
                </p:cNvSpPr>
                <p:nvPr/>
              </p:nvSpPr>
              <p:spPr bwMode="auto">
                <a:xfrm>
                  <a:off x="2269" y="1268"/>
                  <a:ext cx="2462"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2" name="Group 71"/>
              <p:cNvGrpSpPr>
                <a:grpSpLocks/>
              </p:cNvGrpSpPr>
              <p:nvPr/>
            </p:nvGrpSpPr>
            <p:grpSpPr bwMode="auto">
              <a:xfrm>
                <a:off x="0" y="1407"/>
                <a:ext cx="2784" cy="318"/>
                <a:chOff x="0" y="1883"/>
                <a:chExt cx="2269" cy="615"/>
              </a:xfrm>
            </p:grpSpPr>
            <p:sp>
              <p:nvSpPr>
                <p:cNvPr id="105600" name="Rectangle 12"/>
                <p:cNvSpPr>
                  <a:spLocks noChangeArrowheads="1"/>
                </p:cNvSpPr>
                <p:nvPr/>
              </p:nvSpPr>
              <p:spPr bwMode="auto">
                <a:xfrm>
                  <a:off x="32" y="1883"/>
                  <a:ext cx="220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2400" b="1" dirty="0" err="1">
                      <a:solidFill>
                        <a:srgbClr val="FFFFCC"/>
                      </a:solidFill>
                      <a:latin typeface="Arial Narrow" charset="0"/>
                      <a:ea typeface="SimSun" charset="0"/>
                      <a:cs typeface="SimSun" charset="0"/>
                    </a:rPr>
                    <a:t>Tình</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yêu</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bắt</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đầu</a:t>
                  </a:r>
                  <a:endParaRPr lang="en-US" altLang="zh-CN" sz="2400" b="1" dirty="0">
                    <a:solidFill>
                      <a:srgbClr val="FFFFCC"/>
                    </a:solidFill>
                    <a:latin typeface="Arial Narrow" charset="0"/>
                    <a:ea typeface="SimSun" charset="0"/>
                    <a:cs typeface="SimSun" charset="0"/>
                  </a:endParaRPr>
                </a:p>
              </p:txBody>
            </p:sp>
            <p:sp>
              <p:nvSpPr>
                <p:cNvPr id="105601" name="Rectangle 70"/>
                <p:cNvSpPr>
                  <a:spLocks noChangeArrowheads="1"/>
                </p:cNvSpPr>
                <p:nvPr/>
              </p:nvSpPr>
              <p:spPr bwMode="auto">
                <a:xfrm>
                  <a:off x="0" y="1883"/>
                  <a:ext cx="2269"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3" name="Group 73"/>
              <p:cNvGrpSpPr>
                <a:grpSpLocks/>
              </p:cNvGrpSpPr>
              <p:nvPr/>
            </p:nvGrpSpPr>
            <p:grpSpPr bwMode="auto">
              <a:xfrm>
                <a:off x="2784" y="1407"/>
                <a:ext cx="3022" cy="318"/>
                <a:chOff x="2269" y="1883"/>
                <a:chExt cx="2462" cy="615"/>
              </a:xfrm>
            </p:grpSpPr>
            <p:sp>
              <p:nvSpPr>
                <p:cNvPr id="105598" name="Rectangle 13"/>
                <p:cNvSpPr>
                  <a:spLocks noChangeArrowheads="1"/>
                </p:cNvSpPr>
                <p:nvPr/>
              </p:nvSpPr>
              <p:spPr bwMode="auto">
                <a:xfrm>
                  <a:off x="2301" y="1883"/>
                  <a:ext cx="239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2400" b="1" dirty="0" err="1">
                      <a:solidFill>
                        <a:srgbClr val="FFFFCC"/>
                      </a:solidFill>
                      <a:latin typeface="Arial Narrow" charset="0"/>
                      <a:ea typeface="SimSun" charset="0"/>
                      <a:cs typeface="SimSun" charset="0"/>
                    </a:rPr>
                    <a:t>Tình</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yêu</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mở</a:t>
                  </a:r>
                  <a:r>
                    <a:rPr lang="en-US" altLang="zh-CN" sz="2400" b="1" dirty="0">
                      <a:solidFill>
                        <a:srgbClr val="FFFFCC"/>
                      </a:solidFill>
                      <a:latin typeface="Arial Narrow" charset="0"/>
                      <a:ea typeface="SimSun" charset="0"/>
                      <a:cs typeface="SimSun" charset="0"/>
                    </a:rPr>
                    <a:t> </a:t>
                  </a:r>
                  <a:r>
                    <a:rPr lang="en-US" altLang="zh-CN" sz="2400" b="1" dirty="0" err="1">
                      <a:solidFill>
                        <a:srgbClr val="FFFFCC"/>
                      </a:solidFill>
                      <a:latin typeface="Arial Narrow" charset="0"/>
                      <a:ea typeface="SimSun" charset="0"/>
                      <a:cs typeface="SimSun" charset="0"/>
                    </a:rPr>
                    <a:t>rộng</a:t>
                  </a:r>
                  <a:endParaRPr lang="en-US" altLang="zh-CN" sz="2400" b="1" dirty="0">
                    <a:solidFill>
                      <a:srgbClr val="FFFFCC"/>
                    </a:solidFill>
                    <a:latin typeface="Arial Narrow" charset="0"/>
                    <a:ea typeface="SimSun" charset="0"/>
                    <a:cs typeface="SimSun" charset="0"/>
                  </a:endParaRPr>
                </a:p>
              </p:txBody>
            </p:sp>
            <p:sp>
              <p:nvSpPr>
                <p:cNvPr id="105599" name="Rectangle 72"/>
                <p:cNvSpPr>
                  <a:spLocks noChangeArrowheads="1"/>
                </p:cNvSpPr>
                <p:nvPr/>
              </p:nvSpPr>
              <p:spPr bwMode="auto">
                <a:xfrm>
                  <a:off x="2269" y="1883"/>
                  <a:ext cx="2462"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4" name="Group 75"/>
              <p:cNvGrpSpPr>
                <a:grpSpLocks/>
              </p:cNvGrpSpPr>
              <p:nvPr/>
            </p:nvGrpSpPr>
            <p:grpSpPr bwMode="auto">
              <a:xfrm>
                <a:off x="0" y="1725"/>
                <a:ext cx="2784" cy="373"/>
                <a:chOff x="0" y="2498"/>
                <a:chExt cx="2269" cy="721"/>
              </a:xfrm>
            </p:grpSpPr>
            <p:sp>
              <p:nvSpPr>
                <p:cNvPr id="105596" name="Rectangle 15"/>
                <p:cNvSpPr>
                  <a:spLocks noChangeArrowheads="1"/>
                </p:cNvSpPr>
                <p:nvPr/>
              </p:nvSpPr>
              <p:spPr bwMode="auto">
                <a:xfrm>
                  <a:off x="4" y="2498"/>
                  <a:ext cx="2257"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Tình</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yêu</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ích</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kỷ</a:t>
                  </a:r>
                  <a:endParaRPr lang="en-US" altLang="zh-CN" b="1" dirty="0" smtClean="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1050" b="1" dirty="0">
                      <a:solidFill>
                        <a:srgbClr val="FFFFCC"/>
                      </a:solidFill>
                      <a:latin typeface="Arial Narrow" charset="0"/>
                      <a:ea typeface="SimSun" charset="0"/>
                      <a:cs typeface="SimSun" charset="0"/>
                    </a:rPr>
                    <a:t>“</a:t>
                  </a:r>
                  <a:r>
                    <a:rPr lang="en-US" altLang="zh-CN" sz="1050" b="1" dirty="0" err="1">
                      <a:solidFill>
                        <a:srgbClr val="FFFFCC"/>
                      </a:solidFill>
                      <a:latin typeface="Arial Narrow" charset="0"/>
                      <a:ea typeface="SimSun" charset="0"/>
                      <a:cs typeface="SimSun" charset="0"/>
                    </a:rPr>
                    <a:t>Lương</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nhân</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tôi</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thuộc</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về</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tôi</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và</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tôi</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thuộc</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về</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người</a:t>
                  </a:r>
                  <a:r>
                    <a:rPr lang="en-US" altLang="zh-CN" sz="1050" b="1" dirty="0">
                      <a:solidFill>
                        <a:srgbClr val="FFFFCC"/>
                      </a:solidFill>
                      <a:latin typeface="Arial Narrow" charset="0"/>
                      <a:ea typeface="SimSun" charset="0"/>
                      <a:cs typeface="SimSun" charset="0"/>
                    </a:rPr>
                    <a:t>” (2:16a)</a:t>
                  </a:r>
                </a:p>
              </p:txBody>
            </p:sp>
            <p:sp>
              <p:nvSpPr>
                <p:cNvPr id="105597" name="Rectangle 74"/>
                <p:cNvSpPr>
                  <a:spLocks noChangeArrowheads="1"/>
                </p:cNvSpPr>
                <p:nvPr/>
              </p:nvSpPr>
              <p:spPr bwMode="auto">
                <a:xfrm>
                  <a:off x="0" y="2498"/>
                  <a:ext cx="2269"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5" name="Group 77"/>
              <p:cNvGrpSpPr>
                <a:grpSpLocks/>
              </p:cNvGrpSpPr>
              <p:nvPr/>
            </p:nvGrpSpPr>
            <p:grpSpPr bwMode="auto">
              <a:xfrm>
                <a:off x="2784" y="1708"/>
                <a:ext cx="3022" cy="485"/>
                <a:chOff x="2269" y="2468"/>
                <a:chExt cx="2462" cy="938"/>
              </a:xfrm>
            </p:grpSpPr>
            <p:sp>
              <p:nvSpPr>
                <p:cNvPr id="105594" name="Rectangle 16"/>
                <p:cNvSpPr>
                  <a:spLocks noChangeArrowheads="1"/>
                </p:cNvSpPr>
                <p:nvPr/>
              </p:nvSpPr>
              <p:spPr bwMode="auto">
                <a:xfrm>
                  <a:off x="2301" y="2468"/>
                  <a:ext cx="2398"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err="1" smtClean="0">
                      <a:solidFill>
                        <a:srgbClr val="FFFFCC"/>
                      </a:solidFill>
                      <a:latin typeface="Arial Narrow" charset="0"/>
                      <a:ea typeface="SimSun" charset="0"/>
                      <a:cs typeface="SimSun" charset="0"/>
                    </a:rPr>
                    <a:t>Tình</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yêu</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không</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ích</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kỷ</a:t>
                  </a:r>
                  <a:endParaRPr lang="en-US" altLang="zh-CN"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1050" b="1" dirty="0">
                      <a:solidFill>
                        <a:srgbClr val="FFFFCC"/>
                      </a:solidFill>
                      <a:latin typeface="Arial Narrow" charset="0"/>
                      <a:ea typeface="SimSun" charset="0"/>
                      <a:cs typeface="SimSun" charset="0"/>
                    </a:rPr>
                    <a:t>“</a:t>
                  </a:r>
                  <a:r>
                    <a:rPr lang="en-US" altLang="zh-CN" sz="1050" b="1" dirty="0" err="1">
                      <a:solidFill>
                        <a:srgbClr val="FFFFCC"/>
                      </a:solidFill>
                      <a:latin typeface="Arial Narrow" charset="0"/>
                      <a:ea typeface="SimSun" charset="0"/>
                      <a:cs typeface="SimSun" charset="0"/>
                    </a:rPr>
                    <a:t>Tôi</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thuộc</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về</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lương</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nhân</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tôi</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và</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lương</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nhân</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tôi</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thuộc</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về</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tôi</a:t>
                  </a:r>
                  <a:r>
                    <a:rPr lang="en-US" altLang="zh-CN" sz="1050" b="1" dirty="0">
                      <a:solidFill>
                        <a:srgbClr val="FFFFCC"/>
                      </a:solidFill>
                      <a:latin typeface="Arial Narrow" charset="0"/>
                      <a:ea typeface="SimSun" charset="0"/>
                      <a:cs typeface="SimSun" charset="0"/>
                    </a:rPr>
                    <a:t>” (6:3a)</a:t>
                  </a:r>
                </a:p>
              </p:txBody>
            </p:sp>
            <p:sp>
              <p:nvSpPr>
                <p:cNvPr id="105595" name="Rectangle 76"/>
                <p:cNvSpPr>
                  <a:spLocks noChangeArrowheads="1"/>
                </p:cNvSpPr>
                <p:nvPr/>
              </p:nvSpPr>
              <p:spPr bwMode="auto">
                <a:xfrm>
                  <a:off x="2269" y="2498"/>
                  <a:ext cx="2462"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6" name="Group 79"/>
              <p:cNvGrpSpPr>
                <a:grpSpLocks/>
              </p:cNvGrpSpPr>
              <p:nvPr/>
            </p:nvGrpSpPr>
            <p:grpSpPr bwMode="auto">
              <a:xfrm>
                <a:off x="0" y="2098"/>
                <a:ext cx="1306" cy="318"/>
                <a:chOff x="0" y="3219"/>
                <a:chExt cx="1064" cy="615"/>
              </a:xfrm>
            </p:grpSpPr>
            <p:sp>
              <p:nvSpPr>
                <p:cNvPr id="105592" name="Rectangle 18"/>
                <p:cNvSpPr>
                  <a:spLocks noChangeArrowheads="1"/>
                </p:cNvSpPr>
                <p:nvPr/>
              </p:nvSpPr>
              <p:spPr bwMode="auto">
                <a:xfrm>
                  <a:off x="32" y="3219"/>
                  <a:ext cx="100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err="1">
                      <a:solidFill>
                        <a:srgbClr val="FFFFCC"/>
                      </a:solidFill>
                      <a:latin typeface="Arial Narrow" charset="0"/>
                      <a:ea typeface="SimSun" charset="0"/>
                      <a:cs typeface="SimSun" charset="0"/>
                    </a:rPr>
                    <a:t>Độc</a:t>
                  </a: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thân</a:t>
                  </a:r>
                  <a:endParaRPr lang="en-US" altLang="zh-CN" b="1" dirty="0">
                    <a:solidFill>
                      <a:srgbClr val="FFFFCC"/>
                    </a:solidFill>
                    <a:latin typeface="Arial Narrow" charset="0"/>
                    <a:ea typeface="SimSun" charset="0"/>
                    <a:cs typeface="SimSun" charset="0"/>
                  </a:endParaRPr>
                </a:p>
              </p:txBody>
            </p:sp>
            <p:sp>
              <p:nvSpPr>
                <p:cNvPr id="105593" name="Rectangle 78"/>
                <p:cNvSpPr>
                  <a:spLocks noChangeArrowheads="1"/>
                </p:cNvSpPr>
                <p:nvPr/>
              </p:nvSpPr>
              <p:spPr bwMode="auto">
                <a:xfrm>
                  <a:off x="0" y="3219"/>
                  <a:ext cx="1064"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7" name="Group 81"/>
              <p:cNvGrpSpPr>
                <a:grpSpLocks/>
              </p:cNvGrpSpPr>
              <p:nvPr/>
            </p:nvGrpSpPr>
            <p:grpSpPr bwMode="auto">
              <a:xfrm>
                <a:off x="1306" y="2098"/>
                <a:ext cx="4500" cy="318"/>
                <a:chOff x="1064" y="3219"/>
                <a:chExt cx="3667" cy="615"/>
              </a:xfrm>
            </p:grpSpPr>
            <p:sp>
              <p:nvSpPr>
                <p:cNvPr id="105590" name="Rectangle 19"/>
                <p:cNvSpPr>
                  <a:spLocks noChangeArrowheads="1"/>
                </p:cNvSpPr>
                <p:nvPr/>
              </p:nvSpPr>
              <p:spPr bwMode="auto">
                <a:xfrm>
                  <a:off x="1096" y="3219"/>
                  <a:ext cx="360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Kết</a:t>
                  </a: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hôn</a:t>
                  </a:r>
                  <a:endParaRPr lang="en-US" altLang="zh-CN" b="1" dirty="0">
                    <a:solidFill>
                      <a:srgbClr val="FFFFCC"/>
                    </a:solidFill>
                    <a:latin typeface="Arial Narrow" charset="0"/>
                    <a:ea typeface="SimSun" charset="0"/>
                    <a:cs typeface="SimSun" charset="0"/>
                  </a:endParaRPr>
                </a:p>
              </p:txBody>
            </p:sp>
            <p:sp>
              <p:nvSpPr>
                <p:cNvPr id="105591" name="Rectangle 80"/>
                <p:cNvSpPr>
                  <a:spLocks noChangeArrowheads="1"/>
                </p:cNvSpPr>
                <p:nvPr/>
              </p:nvSpPr>
              <p:spPr bwMode="auto">
                <a:xfrm>
                  <a:off x="1064" y="3219"/>
                  <a:ext cx="3667"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8" name="Group 83"/>
              <p:cNvGrpSpPr>
                <a:grpSpLocks/>
              </p:cNvGrpSpPr>
              <p:nvPr/>
            </p:nvGrpSpPr>
            <p:grpSpPr bwMode="auto">
              <a:xfrm>
                <a:off x="0" y="2416"/>
                <a:ext cx="1306" cy="319"/>
                <a:chOff x="0" y="3834"/>
                <a:chExt cx="1064" cy="615"/>
              </a:xfrm>
            </p:grpSpPr>
            <p:sp>
              <p:nvSpPr>
                <p:cNvPr id="105588" name="Rectangle 21"/>
                <p:cNvSpPr>
                  <a:spLocks noChangeArrowheads="1"/>
                </p:cNvSpPr>
                <p:nvPr/>
              </p:nvSpPr>
              <p:spPr bwMode="auto">
                <a:xfrm>
                  <a:off x="32" y="3834"/>
                  <a:ext cx="100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1500" b="1" dirty="0">
                      <a:solidFill>
                        <a:srgbClr val="FFFFCC"/>
                      </a:solidFill>
                      <a:latin typeface="Arial Narrow" charset="0"/>
                      <a:ea typeface="SimSun" charset="0"/>
                      <a:cs typeface="SimSun" charset="0"/>
                    </a:rPr>
                    <a:t> </a:t>
                  </a:r>
                  <a:r>
                    <a:rPr lang="en-US" altLang="zh-CN" sz="1500" b="1" dirty="0" err="1">
                      <a:solidFill>
                        <a:srgbClr val="FFFFCC"/>
                      </a:solidFill>
                      <a:latin typeface="Arial Narrow" charset="0"/>
                      <a:ea typeface="SimSun" charset="0"/>
                      <a:cs typeface="SimSun" charset="0"/>
                    </a:rPr>
                    <a:t>Mối</a:t>
                  </a:r>
                  <a:r>
                    <a:rPr lang="en-US" altLang="zh-CN" sz="1500" b="1" dirty="0">
                      <a:solidFill>
                        <a:srgbClr val="FFFFCC"/>
                      </a:solidFill>
                      <a:latin typeface="Arial Narrow" charset="0"/>
                      <a:ea typeface="SimSun" charset="0"/>
                      <a:cs typeface="SimSun" charset="0"/>
                    </a:rPr>
                    <a:t> </a:t>
                  </a:r>
                  <a:r>
                    <a:rPr lang="en-US" altLang="zh-CN" sz="1500" b="1" dirty="0" err="1">
                      <a:solidFill>
                        <a:srgbClr val="FFFFCC"/>
                      </a:solidFill>
                      <a:latin typeface="Arial Narrow" charset="0"/>
                      <a:ea typeface="SimSun" charset="0"/>
                      <a:cs typeface="SimSun" charset="0"/>
                    </a:rPr>
                    <a:t>tình</a:t>
                  </a:r>
                  <a:r>
                    <a:rPr lang="en-US" altLang="zh-CN" sz="1500" b="1" dirty="0">
                      <a:solidFill>
                        <a:srgbClr val="FFFFCC"/>
                      </a:solidFill>
                      <a:latin typeface="Arial Narrow" charset="0"/>
                      <a:ea typeface="SimSun" charset="0"/>
                      <a:cs typeface="SimSun" charset="0"/>
                    </a:rPr>
                    <a:t> </a:t>
                  </a:r>
                  <a:r>
                    <a:rPr lang="en-US" altLang="zh-CN" sz="1500" b="1" dirty="0" err="1">
                      <a:solidFill>
                        <a:srgbClr val="FFFFCC"/>
                      </a:solidFill>
                      <a:latin typeface="Arial Narrow" charset="0"/>
                      <a:ea typeface="SimSun" charset="0"/>
                      <a:cs typeface="SimSun" charset="0"/>
                    </a:rPr>
                    <a:t>trẻ</a:t>
                  </a:r>
                  <a:r>
                    <a:rPr lang="en-US" altLang="zh-CN" sz="1500" b="1" dirty="0">
                      <a:solidFill>
                        <a:srgbClr val="FFFFCC"/>
                      </a:solidFill>
                      <a:latin typeface="Arial Narrow" charset="0"/>
                      <a:ea typeface="SimSun" charset="0"/>
                      <a:cs typeface="SimSun" charset="0"/>
                    </a:rPr>
                    <a:t> con</a:t>
                  </a:r>
                </a:p>
              </p:txBody>
            </p:sp>
            <p:sp>
              <p:nvSpPr>
                <p:cNvPr id="105589" name="Rectangle 82"/>
                <p:cNvSpPr>
                  <a:spLocks noChangeArrowheads="1"/>
                </p:cNvSpPr>
                <p:nvPr/>
              </p:nvSpPr>
              <p:spPr bwMode="auto">
                <a:xfrm>
                  <a:off x="0" y="3834"/>
                  <a:ext cx="1064"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89" name="Group 85"/>
              <p:cNvGrpSpPr>
                <a:grpSpLocks/>
              </p:cNvGrpSpPr>
              <p:nvPr/>
            </p:nvGrpSpPr>
            <p:grpSpPr bwMode="auto">
              <a:xfrm>
                <a:off x="1306" y="2416"/>
                <a:ext cx="1292" cy="319"/>
                <a:chOff x="1064" y="3834"/>
                <a:chExt cx="1053" cy="615"/>
              </a:xfrm>
            </p:grpSpPr>
            <p:sp>
              <p:nvSpPr>
                <p:cNvPr id="105586" name="Rectangle 22"/>
                <p:cNvSpPr>
                  <a:spLocks noChangeArrowheads="1"/>
                </p:cNvSpPr>
                <p:nvPr/>
              </p:nvSpPr>
              <p:spPr bwMode="auto">
                <a:xfrm>
                  <a:off x="1096" y="3834"/>
                  <a:ext cx="989"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Tình</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yêu</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chưa</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được</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thử</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nghiệm</a:t>
                  </a:r>
                  <a:endParaRPr lang="en-US" altLang="zh-CN" b="1" dirty="0">
                    <a:solidFill>
                      <a:srgbClr val="FFFFCC"/>
                    </a:solidFill>
                    <a:latin typeface="Arial Narrow" charset="0"/>
                    <a:ea typeface="SimSun" charset="0"/>
                    <a:cs typeface="SimSun" charset="0"/>
                  </a:endParaRPr>
                </a:p>
              </p:txBody>
            </p:sp>
            <p:sp>
              <p:nvSpPr>
                <p:cNvPr id="105587" name="Rectangle 84"/>
                <p:cNvSpPr>
                  <a:spLocks noChangeArrowheads="1"/>
                </p:cNvSpPr>
                <p:nvPr/>
              </p:nvSpPr>
              <p:spPr bwMode="auto">
                <a:xfrm>
                  <a:off x="1064" y="3834"/>
                  <a:ext cx="1053"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0" name="Group 87"/>
              <p:cNvGrpSpPr>
                <a:grpSpLocks/>
              </p:cNvGrpSpPr>
              <p:nvPr/>
            </p:nvGrpSpPr>
            <p:grpSpPr bwMode="auto">
              <a:xfrm>
                <a:off x="2598" y="2416"/>
                <a:ext cx="1760" cy="319"/>
                <a:chOff x="2117" y="3834"/>
                <a:chExt cx="1434" cy="615"/>
              </a:xfrm>
            </p:grpSpPr>
            <p:sp>
              <p:nvSpPr>
                <p:cNvPr id="105584" name="Rectangle 23"/>
                <p:cNvSpPr>
                  <a:spLocks noChangeArrowheads="1"/>
                </p:cNvSpPr>
                <p:nvPr/>
              </p:nvSpPr>
              <p:spPr bwMode="auto">
                <a:xfrm>
                  <a:off x="2149" y="3834"/>
                  <a:ext cx="137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1500" b="1" dirty="0" err="1">
                      <a:solidFill>
                        <a:srgbClr val="FFFFCC"/>
                      </a:solidFill>
                      <a:latin typeface="Arial Narrow" charset="0"/>
                      <a:ea typeface="SimSun" charset="0"/>
                      <a:cs typeface="SimSun" charset="0"/>
                    </a:rPr>
                    <a:t>Tình</a:t>
                  </a:r>
                  <a:r>
                    <a:rPr lang="en-US" altLang="zh-CN" sz="1500" b="1" dirty="0">
                      <a:solidFill>
                        <a:srgbClr val="FFFFCC"/>
                      </a:solidFill>
                      <a:latin typeface="Arial Narrow" charset="0"/>
                      <a:ea typeface="SimSun" charset="0"/>
                      <a:cs typeface="SimSun" charset="0"/>
                    </a:rPr>
                    <a:t> </a:t>
                  </a:r>
                  <a:r>
                    <a:rPr lang="en-US" altLang="zh-CN" sz="1500" b="1" dirty="0" err="1">
                      <a:solidFill>
                        <a:srgbClr val="FFFFCC"/>
                      </a:solidFill>
                      <a:latin typeface="Arial Narrow" charset="0"/>
                      <a:ea typeface="SimSun" charset="0"/>
                      <a:cs typeface="SimSun" charset="0"/>
                    </a:rPr>
                    <a:t>yêu</a:t>
                  </a:r>
                  <a:r>
                    <a:rPr lang="en-US" altLang="zh-CN" sz="1500" b="1" dirty="0">
                      <a:solidFill>
                        <a:srgbClr val="FFFFCC"/>
                      </a:solidFill>
                      <a:latin typeface="Arial Narrow" charset="0"/>
                      <a:ea typeface="SimSun" charset="0"/>
                      <a:cs typeface="SimSun" charset="0"/>
                    </a:rPr>
                    <a:t> </a:t>
                  </a:r>
                  <a:r>
                    <a:rPr lang="en-US" altLang="zh-CN" sz="1500" b="1" dirty="0" err="1">
                      <a:solidFill>
                        <a:srgbClr val="FFFFCC"/>
                      </a:solidFill>
                      <a:latin typeface="Arial Narrow" charset="0"/>
                      <a:ea typeface="SimSun" charset="0"/>
                      <a:cs typeface="SimSun" charset="0"/>
                    </a:rPr>
                    <a:t>được</a:t>
                  </a:r>
                  <a:r>
                    <a:rPr lang="en-US" altLang="zh-CN" sz="1500" b="1" dirty="0">
                      <a:solidFill>
                        <a:srgbClr val="FFFFCC"/>
                      </a:solidFill>
                      <a:latin typeface="Arial Narrow" charset="0"/>
                      <a:ea typeface="SimSun" charset="0"/>
                      <a:cs typeface="SimSun" charset="0"/>
                    </a:rPr>
                    <a:t> </a:t>
                  </a:r>
                  <a:r>
                    <a:rPr lang="en-US" altLang="zh-CN" sz="1500" b="1" dirty="0" err="1">
                      <a:solidFill>
                        <a:srgbClr val="FFFFCC"/>
                      </a:solidFill>
                      <a:latin typeface="Arial Narrow" charset="0"/>
                      <a:ea typeface="SimSun" charset="0"/>
                      <a:cs typeface="SimSun" charset="0"/>
                    </a:rPr>
                    <a:t>thử</a:t>
                  </a:r>
                  <a:r>
                    <a:rPr lang="en-US" altLang="zh-CN" sz="1500" b="1" dirty="0">
                      <a:solidFill>
                        <a:srgbClr val="FFFFCC"/>
                      </a:solidFill>
                      <a:latin typeface="Arial Narrow" charset="0"/>
                      <a:ea typeface="SimSun" charset="0"/>
                      <a:cs typeface="SimSun" charset="0"/>
                    </a:rPr>
                    <a:t> </a:t>
                  </a:r>
                  <a:r>
                    <a:rPr lang="en-US" altLang="zh-CN" sz="1500" b="1" dirty="0" err="1">
                      <a:solidFill>
                        <a:srgbClr val="FFFFCC"/>
                      </a:solidFill>
                      <a:latin typeface="Arial Narrow" charset="0"/>
                      <a:ea typeface="SimSun" charset="0"/>
                      <a:cs typeface="SimSun" charset="0"/>
                    </a:rPr>
                    <a:t>nghiệm</a:t>
                  </a:r>
                  <a:r>
                    <a:rPr lang="en-US" altLang="zh-CN" sz="1500" b="1" dirty="0">
                      <a:solidFill>
                        <a:srgbClr val="FFFFCC"/>
                      </a:solidFill>
                      <a:latin typeface="Arial Narrow" charset="0"/>
                      <a:ea typeface="SimSun" charset="0"/>
                      <a:cs typeface="SimSun" charset="0"/>
                    </a:rPr>
                    <a:t> &amp; </a:t>
                  </a:r>
                  <a:r>
                    <a:rPr lang="en-US" altLang="zh-CN" sz="1500" b="1" dirty="0" err="1">
                      <a:solidFill>
                        <a:srgbClr val="FFFFCC"/>
                      </a:solidFill>
                      <a:latin typeface="Arial Narrow" charset="0"/>
                      <a:ea typeface="SimSun" charset="0"/>
                      <a:cs typeface="SimSun" charset="0"/>
                    </a:rPr>
                    <a:t>thật</a:t>
                  </a:r>
                  <a:endParaRPr lang="en-US" altLang="zh-CN" sz="1500" b="1" dirty="0">
                    <a:solidFill>
                      <a:srgbClr val="FFFFCC"/>
                    </a:solidFill>
                    <a:latin typeface="Arial Narrow" charset="0"/>
                    <a:ea typeface="SimSun" charset="0"/>
                    <a:cs typeface="SimSun" charset="0"/>
                  </a:endParaRPr>
                </a:p>
              </p:txBody>
            </p:sp>
            <p:sp>
              <p:nvSpPr>
                <p:cNvPr id="105585" name="Rectangle 86"/>
                <p:cNvSpPr>
                  <a:spLocks noChangeArrowheads="1"/>
                </p:cNvSpPr>
                <p:nvPr/>
              </p:nvSpPr>
              <p:spPr bwMode="auto">
                <a:xfrm>
                  <a:off x="2117" y="3834"/>
                  <a:ext cx="1434"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1" name="Group 89"/>
              <p:cNvGrpSpPr>
                <a:grpSpLocks/>
              </p:cNvGrpSpPr>
              <p:nvPr/>
            </p:nvGrpSpPr>
            <p:grpSpPr bwMode="auto">
              <a:xfrm>
                <a:off x="4358" y="2416"/>
                <a:ext cx="1448" cy="319"/>
                <a:chOff x="3551" y="3834"/>
                <a:chExt cx="1180" cy="615"/>
              </a:xfrm>
            </p:grpSpPr>
            <p:sp>
              <p:nvSpPr>
                <p:cNvPr id="105582" name="Rectangle 24"/>
                <p:cNvSpPr>
                  <a:spLocks noChangeArrowheads="1"/>
                </p:cNvSpPr>
                <p:nvPr/>
              </p:nvSpPr>
              <p:spPr bwMode="auto">
                <a:xfrm>
                  <a:off x="3583" y="3834"/>
                  <a:ext cx="111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err="1" smtClean="0">
                      <a:solidFill>
                        <a:srgbClr val="FFFFCC"/>
                      </a:solidFill>
                      <a:latin typeface="Arial Narrow" charset="0"/>
                      <a:ea typeface="SimSun" charset="0"/>
                      <a:cs typeface="SimSun" charset="0"/>
                    </a:rPr>
                    <a:t>Tình</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yêu</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được</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hồi</a:t>
                  </a:r>
                  <a:r>
                    <a:rPr lang="en-US" altLang="zh-CN" b="1" dirty="0" smtClean="0">
                      <a:solidFill>
                        <a:srgbClr val="FFFFCC"/>
                      </a:solidFill>
                      <a:latin typeface="Arial Narrow" charset="0"/>
                      <a:ea typeface="SimSun" charset="0"/>
                      <a:cs typeface="SimSun" charset="0"/>
                    </a:rPr>
                    <a:t> </a:t>
                  </a:r>
                  <a:r>
                    <a:rPr lang="en-US" altLang="zh-CN" b="1" dirty="0" err="1" smtClean="0">
                      <a:solidFill>
                        <a:srgbClr val="FFFFCC"/>
                      </a:solidFill>
                      <a:latin typeface="Arial Narrow" charset="0"/>
                      <a:ea typeface="SimSun" charset="0"/>
                      <a:cs typeface="SimSun" charset="0"/>
                    </a:rPr>
                    <a:t>tưởng</a:t>
                  </a:r>
                  <a:endParaRPr lang="en-US" altLang="zh-CN" b="1" dirty="0">
                    <a:solidFill>
                      <a:srgbClr val="FFFFCC"/>
                    </a:solidFill>
                    <a:latin typeface="Arial Narrow" charset="0"/>
                    <a:ea typeface="SimSun" charset="0"/>
                    <a:cs typeface="SimSun" charset="0"/>
                  </a:endParaRPr>
                </a:p>
              </p:txBody>
            </p:sp>
            <p:sp>
              <p:nvSpPr>
                <p:cNvPr id="105583" name="Rectangle 88"/>
                <p:cNvSpPr>
                  <a:spLocks noChangeArrowheads="1"/>
                </p:cNvSpPr>
                <p:nvPr/>
              </p:nvSpPr>
              <p:spPr bwMode="auto">
                <a:xfrm>
                  <a:off x="3551" y="3834"/>
                  <a:ext cx="1180"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2" name="Group 91"/>
              <p:cNvGrpSpPr>
                <a:grpSpLocks/>
              </p:cNvGrpSpPr>
              <p:nvPr/>
            </p:nvGrpSpPr>
            <p:grpSpPr bwMode="auto">
              <a:xfrm>
                <a:off x="0" y="2735"/>
                <a:ext cx="1306" cy="373"/>
                <a:chOff x="0" y="4449"/>
                <a:chExt cx="1064" cy="721"/>
              </a:xfrm>
            </p:grpSpPr>
            <p:sp>
              <p:nvSpPr>
                <p:cNvPr id="105580" name="Rectangle 26"/>
                <p:cNvSpPr>
                  <a:spLocks noChangeArrowheads="1"/>
                </p:cNvSpPr>
                <p:nvPr/>
              </p:nvSpPr>
              <p:spPr bwMode="auto">
                <a:xfrm>
                  <a:off x="32" y="4449"/>
                  <a:ext cx="1000"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Hẹn</a:t>
                  </a: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hò</a:t>
                  </a:r>
                  <a:r>
                    <a:rPr lang="en-US" altLang="zh-CN" b="1" dirty="0">
                      <a:solidFill>
                        <a:srgbClr val="FFFFCC"/>
                      </a:solidFill>
                      <a:latin typeface="Arial Narrow" charset="0"/>
                      <a:ea typeface="SimSun" charset="0"/>
                      <a:cs typeface="SimSun" charset="0"/>
                    </a:rPr>
                    <a:t> </a:t>
                  </a:r>
                </a:p>
                <a:p>
                  <a:pPr algn="ctr" defTabSz="685800" fontAlgn="auto">
                    <a:spcBef>
                      <a:spcPts val="0"/>
                    </a:spcBef>
                    <a:spcAft>
                      <a:spcPts val="0"/>
                    </a:spcAft>
                  </a:pPr>
                  <a:r>
                    <a:rPr lang="en-US" altLang="zh-CN" b="1" dirty="0">
                      <a:solidFill>
                        <a:srgbClr val="FFFFCC"/>
                      </a:solidFill>
                      <a:latin typeface="Arial Narrow" charset="0"/>
                      <a:ea typeface="SimSun" charset="0"/>
                      <a:cs typeface="SimSun" charset="0"/>
                    </a:rPr>
                    <a:t>1:1–3:5</a:t>
                  </a:r>
                </a:p>
              </p:txBody>
            </p:sp>
            <p:sp>
              <p:nvSpPr>
                <p:cNvPr id="105581" name="Rectangle 90"/>
                <p:cNvSpPr>
                  <a:spLocks noChangeArrowheads="1"/>
                </p:cNvSpPr>
                <p:nvPr/>
              </p:nvSpPr>
              <p:spPr bwMode="auto">
                <a:xfrm>
                  <a:off x="0" y="4449"/>
                  <a:ext cx="1064"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3" name="Group 93"/>
              <p:cNvGrpSpPr>
                <a:grpSpLocks/>
              </p:cNvGrpSpPr>
              <p:nvPr/>
            </p:nvGrpSpPr>
            <p:grpSpPr bwMode="auto">
              <a:xfrm>
                <a:off x="1306" y="2735"/>
                <a:ext cx="1292" cy="373"/>
                <a:chOff x="1064" y="4449"/>
                <a:chExt cx="1053" cy="721"/>
              </a:xfrm>
            </p:grpSpPr>
            <p:sp>
              <p:nvSpPr>
                <p:cNvPr id="105578" name="Rectangle 27"/>
                <p:cNvSpPr>
                  <a:spLocks noChangeArrowheads="1"/>
                </p:cNvSpPr>
                <p:nvPr/>
              </p:nvSpPr>
              <p:spPr bwMode="auto">
                <a:xfrm>
                  <a:off x="1096" y="4449"/>
                  <a:ext cx="989"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err="1">
                      <a:solidFill>
                        <a:srgbClr val="FFFFCC"/>
                      </a:solidFill>
                      <a:latin typeface="Arial Narrow" charset="0"/>
                      <a:ea typeface="SimSun" charset="0"/>
                      <a:cs typeface="SimSun" charset="0"/>
                    </a:rPr>
                    <a:t>Đám</a:t>
                  </a: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cưới</a:t>
                  </a:r>
                  <a:endParaRPr lang="en-US" altLang="zh-CN"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b="1" dirty="0">
                      <a:solidFill>
                        <a:srgbClr val="FFFFCC"/>
                      </a:solidFill>
                      <a:latin typeface="Arial Narrow" charset="0"/>
                      <a:ea typeface="SimSun" charset="0"/>
                      <a:cs typeface="SimSun" charset="0"/>
                    </a:rPr>
                    <a:t>3:6–5:1</a:t>
                  </a:r>
                </a:p>
              </p:txBody>
            </p:sp>
            <p:sp>
              <p:nvSpPr>
                <p:cNvPr id="105579" name="Rectangle 92"/>
                <p:cNvSpPr>
                  <a:spLocks noChangeArrowheads="1"/>
                </p:cNvSpPr>
                <p:nvPr/>
              </p:nvSpPr>
              <p:spPr bwMode="auto">
                <a:xfrm>
                  <a:off x="1064" y="4449"/>
                  <a:ext cx="1053"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4" name="Group 95"/>
              <p:cNvGrpSpPr>
                <a:grpSpLocks/>
              </p:cNvGrpSpPr>
              <p:nvPr/>
            </p:nvGrpSpPr>
            <p:grpSpPr bwMode="auto">
              <a:xfrm>
                <a:off x="2598" y="2735"/>
                <a:ext cx="1760" cy="373"/>
                <a:chOff x="2117" y="4449"/>
                <a:chExt cx="1434" cy="721"/>
              </a:xfrm>
            </p:grpSpPr>
            <p:sp>
              <p:nvSpPr>
                <p:cNvPr id="105576" name="Rectangle 28"/>
                <p:cNvSpPr>
                  <a:spLocks noChangeArrowheads="1"/>
                </p:cNvSpPr>
                <p:nvPr/>
              </p:nvSpPr>
              <p:spPr bwMode="auto">
                <a:xfrm>
                  <a:off x="2149" y="4449"/>
                  <a:ext cx="1370"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err="1">
                      <a:solidFill>
                        <a:srgbClr val="FFFFCC"/>
                      </a:solidFill>
                      <a:latin typeface="Arial Narrow" charset="0"/>
                      <a:ea typeface="SimSun" charset="0"/>
                      <a:cs typeface="SimSun" charset="0"/>
                    </a:rPr>
                    <a:t>Phát</a:t>
                  </a: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triển</a:t>
                  </a:r>
                  <a:endParaRPr lang="en-US" altLang="zh-CN"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b="1" dirty="0">
                      <a:solidFill>
                        <a:srgbClr val="FFFFCC"/>
                      </a:solidFill>
                      <a:latin typeface="Arial Narrow" charset="0"/>
                      <a:ea typeface="SimSun" charset="0"/>
                      <a:cs typeface="SimSun" charset="0"/>
                    </a:rPr>
                    <a:t>5:2–8:4</a:t>
                  </a:r>
                </a:p>
              </p:txBody>
            </p:sp>
            <p:sp>
              <p:nvSpPr>
                <p:cNvPr id="105577" name="Rectangle 94"/>
                <p:cNvSpPr>
                  <a:spLocks noChangeArrowheads="1"/>
                </p:cNvSpPr>
                <p:nvPr/>
              </p:nvSpPr>
              <p:spPr bwMode="auto">
                <a:xfrm>
                  <a:off x="2117" y="4449"/>
                  <a:ext cx="1434"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5" name="Group 97"/>
              <p:cNvGrpSpPr>
                <a:grpSpLocks/>
              </p:cNvGrpSpPr>
              <p:nvPr/>
            </p:nvGrpSpPr>
            <p:grpSpPr bwMode="auto">
              <a:xfrm>
                <a:off x="4358" y="2735"/>
                <a:ext cx="1448" cy="373"/>
                <a:chOff x="3551" y="4449"/>
                <a:chExt cx="1180" cy="721"/>
              </a:xfrm>
            </p:grpSpPr>
            <p:sp>
              <p:nvSpPr>
                <p:cNvPr id="105574" name="Rectangle 29"/>
                <p:cNvSpPr>
                  <a:spLocks noChangeArrowheads="1"/>
                </p:cNvSpPr>
                <p:nvPr/>
              </p:nvSpPr>
              <p:spPr bwMode="auto">
                <a:xfrm>
                  <a:off x="3583" y="4449"/>
                  <a:ext cx="1116"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Hồi</a:t>
                  </a:r>
                  <a:r>
                    <a:rPr lang="en-US" altLang="zh-CN" b="1" dirty="0">
                      <a:solidFill>
                        <a:srgbClr val="FFFFCC"/>
                      </a:solidFill>
                      <a:latin typeface="Arial Narrow" charset="0"/>
                      <a:ea typeface="SimSun" charset="0"/>
                      <a:cs typeface="SimSun" charset="0"/>
                    </a:rPr>
                    <a:t> </a:t>
                  </a:r>
                  <a:r>
                    <a:rPr lang="en-US" altLang="zh-CN" b="1" dirty="0" err="1">
                      <a:solidFill>
                        <a:srgbClr val="FFFFCC"/>
                      </a:solidFill>
                      <a:latin typeface="Arial Narrow" charset="0"/>
                      <a:ea typeface="SimSun" charset="0"/>
                      <a:cs typeface="SimSun" charset="0"/>
                    </a:rPr>
                    <a:t>tưởng</a:t>
                  </a:r>
                  <a:endParaRPr lang="en-US" altLang="zh-CN"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b="1" dirty="0">
                      <a:solidFill>
                        <a:srgbClr val="FFFFCC"/>
                      </a:solidFill>
                      <a:latin typeface="Arial Narrow" charset="0"/>
                      <a:ea typeface="SimSun" charset="0"/>
                      <a:cs typeface="SimSun" charset="0"/>
                    </a:rPr>
                    <a:t>8:5-14</a:t>
                  </a:r>
                </a:p>
              </p:txBody>
            </p:sp>
            <p:sp>
              <p:nvSpPr>
                <p:cNvPr id="105575" name="Rectangle 96"/>
                <p:cNvSpPr>
                  <a:spLocks noChangeArrowheads="1"/>
                </p:cNvSpPr>
                <p:nvPr/>
              </p:nvSpPr>
              <p:spPr bwMode="auto">
                <a:xfrm>
                  <a:off x="3551" y="4449"/>
                  <a:ext cx="1180" cy="72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6" name="Group 99"/>
              <p:cNvGrpSpPr>
                <a:grpSpLocks/>
              </p:cNvGrpSpPr>
              <p:nvPr/>
            </p:nvGrpSpPr>
            <p:grpSpPr bwMode="auto">
              <a:xfrm>
                <a:off x="0" y="3108"/>
                <a:ext cx="609" cy="386"/>
                <a:chOff x="0" y="5170"/>
                <a:chExt cx="496" cy="747"/>
              </a:xfrm>
            </p:grpSpPr>
            <p:sp>
              <p:nvSpPr>
                <p:cNvPr id="105572" name="Rectangle 31"/>
                <p:cNvSpPr>
                  <a:spLocks noChangeArrowheads="1"/>
                </p:cNvSpPr>
                <p:nvPr/>
              </p:nvSpPr>
              <p:spPr bwMode="auto">
                <a:xfrm>
                  <a:off x="32" y="5170"/>
                  <a:ext cx="432"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err="1">
                      <a:solidFill>
                        <a:srgbClr val="FFFFCC"/>
                      </a:solidFill>
                      <a:latin typeface="Arial Narrow" charset="0"/>
                      <a:ea typeface="SimSun" charset="0"/>
                      <a:cs typeface="SimSun" charset="0"/>
                    </a:rPr>
                    <a:t>Khát</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khao</a:t>
                  </a:r>
                  <a:endParaRPr lang="en-US" altLang="zh-CN" sz="90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900" b="1" dirty="0">
                      <a:solidFill>
                        <a:srgbClr val="FFFFCC"/>
                      </a:solidFill>
                      <a:latin typeface="Arial Narrow" charset="0"/>
                      <a:ea typeface="SimSun" charset="0"/>
                      <a:cs typeface="SimSun" charset="0"/>
                    </a:rPr>
                    <a:t>1:1-11</a:t>
                  </a:r>
                </a:p>
              </p:txBody>
            </p:sp>
            <p:sp>
              <p:nvSpPr>
                <p:cNvPr id="105573" name="Rectangle 98"/>
                <p:cNvSpPr>
                  <a:spLocks noChangeArrowheads="1"/>
                </p:cNvSpPr>
                <p:nvPr/>
              </p:nvSpPr>
              <p:spPr bwMode="auto">
                <a:xfrm>
                  <a:off x="0" y="5170"/>
                  <a:ext cx="496"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7" name="Group 101"/>
              <p:cNvGrpSpPr>
                <a:grpSpLocks/>
              </p:cNvGrpSpPr>
              <p:nvPr/>
            </p:nvGrpSpPr>
            <p:grpSpPr bwMode="auto">
              <a:xfrm>
                <a:off x="609" y="3108"/>
                <a:ext cx="697" cy="386"/>
                <a:chOff x="496" y="5170"/>
                <a:chExt cx="568" cy="747"/>
              </a:xfrm>
            </p:grpSpPr>
            <p:sp>
              <p:nvSpPr>
                <p:cNvPr id="105570" name="Rectangle 32"/>
                <p:cNvSpPr>
                  <a:spLocks noChangeArrowheads="1"/>
                </p:cNvSpPr>
                <p:nvPr/>
              </p:nvSpPr>
              <p:spPr bwMode="auto">
                <a:xfrm>
                  <a:off x="528" y="5170"/>
                  <a:ext cx="504"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err="1">
                      <a:solidFill>
                        <a:srgbClr val="FFFFCC"/>
                      </a:solidFill>
                      <a:latin typeface="Arial Narrow" charset="0"/>
                      <a:ea typeface="SimSun" charset="0"/>
                      <a:cs typeface="SimSun" charset="0"/>
                    </a:rPr>
                    <a:t>Mãnh</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liệt</a:t>
                  </a:r>
                  <a:endParaRPr lang="en-US" altLang="zh-CN" sz="90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900" b="1" dirty="0">
                      <a:solidFill>
                        <a:srgbClr val="FFFFCC"/>
                      </a:solidFill>
                      <a:latin typeface="Arial Narrow" charset="0"/>
                      <a:ea typeface="SimSun" charset="0"/>
                      <a:cs typeface="SimSun" charset="0"/>
                    </a:rPr>
                    <a:t>1:12–3:5</a:t>
                  </a:r>
                </a:p>
              </p:txBody>
            </p:sp>
            <p:sp>
              <p:nvSpPr>
                <p:cNvPr id="105571" name="Rectangle 100"/>
                <p:cNvSpPr>
                  <a:spLocks noChangeArrowheads="1"/>
                </p:cNvSpPr>
                <p:nvPr/>
              </p:nvSpPr>
              <p:spPr bwMode="auto">
                <a:xfrm>
                  <a:off x="496" y="5170"/>
                  <a:ext cx="568"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8" name="Group 103"/>
              <p:cNvGrpSpPr>
                <a:grpSpLocks/>
              </p:cNvGrpSpPr>
              <p:nvPr/>
            </p:nvGrpSpPr>
            <p:grpSpPr bwMode="auto">
              <a:xfrm>
                <a:off x="1306" y="3108"/>
                <a:ext cx="558" cy="386"/>
                <a:chOff x="1064" y="5170"/>
                <a:chExt cx="455" cy="747"/>
              </a:xfrm>
            </p:grpSpPr>
            <p:sp>
              <p:nvSpPr>
                <p:cNvPr id="105568" name="Rectangle 33"/>
                <p:cNvSpPr>
                  <a:spLocks noChangeArrowheads="1"/>
                </p:cNvSpPr>
                <p:nvPr/>
              </p:nvSpPr>
              <p:spPr bwMode="auto">
                <a:xfrm>
                  <a:off x="1096" y="5170"/>
                  <a:ext cx="391"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err="1">
                      <a:solidFill>
                        <a:srgbClr val="FFFFCC"/>
                      </a:solidFill>
                      <a:latin typeface="Arial Narrow" charset="0"/>
                      <a:ea typeface="SimSun" charset="0"/>
                      <a:cs typeface="SimSun" charset="0"/>
                    </a:rPr>
                    <a:t>Đám</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rước</a:t>
                  </a:r>
                  <a:endParaRPr lang="en-US" altLang="zh-CN" sz="90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900" b="1" dirty="0">
                      <a:solidFill>
                        <a:srgbClr val="FFFFCC"/>
                      </a:solidFill>
                      <a:latin typeface="Arial Narrow" charset="0"/>
                      <a:ea typeface="SimSun" charset="0"/>
                      <a:cs typeface="SimSun" charset="0"/>
                    </a:rPr>
                    <a:t>3:6-11</a:t>
                  </a:r>
                </a:p>
              </p:txBody>
            </p:sp>
            <p:sp>
              <p:nvSpPr>
                <p:cNvPr id="105569" name="Rectangle 102"/>
                <p:cNvSpPr>
                  <a:spLocks noChangeArrowheads="1"/>
                </p:cNvSpPr>
                <p:nvPr/>
              </p:nvSpPr>
              <p:spPr bwMode="auto">
                <a:xfrm>
                  <a:off x="1064" y="5170"/>
                  <a:ext cx="455"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499" name="Group 105"/>
              <p:cNvGrpSpPr>
                <a:grpSpLocks/>
              </p:cNvGrpSpPr>
              <p:nvPr/>
            </p:nvGrpSpPr>
            <p:grpSpPr bwMode="auto">
              <a:xfrm>
                <a:off x="1864" y="3108"/>
                <a:ext cx="734" cy="386"/>
                <a:chOff x="1519" y="5170"/>
                <a:chExt cx="598" cy="747"/>
              </a:xfrm>
            </p:grpSpPr>
            <p:sp>
              <p:nvSpPr>
                <p:cNvPr id="105566" name="Rectangle 34"/>
                <p:cNvSpPr>
                  <a:spLocks noChangeArrowheads="1"/>
                </p:cNvSpPr>
                <p:nvPr/>
              </p:nvSpPr>
              <p:spPr bwMode="auto">
                <a:xfrm>
                  <a:off x="1551" y="5170"/>
                  <a:ext cx="534"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err="1">
                      <a:solidFill>
                        <a:srgbClr val="FFFFCC"/>
                      </a:solidFill>
                      <a:latin typeface="Arial Narrow" charset="0"/>
                      <a:ea typeface="SimSun" charset="0"/>
                      <a:cs typeface="SimSun" charset="0"/>
                    </a:rPr>
                    <a:t>Đêm</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tân</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hôn</a:t>
                  </a:r>
                  <a:endParaRPr lang="en-US" altLang="zh-CN" sz="90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900" b="1" dirty="0">
                      <a:solidFill>
                        <a:srgbClr val="FFFFCC"/>
                      </a:solidFill>
                      <a:latin typeface="Arial Narrow" charset="0"/>
                      <a:ea typeface="SimSun" charset="0"/>
                      <a:cs typeface="SimSun" charset="0"/>
                    </a:rPr>
                    <a:t>4:1–5:1</a:t>
                  </a:r>
                </a:p>
              </p:txBody>
            </p:sp>
            <p:sp>
              <p:nvSpPr>
                <p:cNvPr id="105567" name="Rectangle 104"/>
                <p:cNvSpPr>
                  <a:spLocks noChangeArrowheads="1"/>
                </p:cNvSpPr>
                <p:nvPr/>
              </p:nvSpPr>
              <p:spPr bwMode="auto">
                <a:xfrm>
                  <a:off x="1519" y="5170"/>
                  <a:ext cx="598"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0" name="Group 107"/>
              <p:cNvGrpSpPr>
                <a:grpSpLocks/>
              </p:cNvGrpSpPr>
              <p:nvPr/>
            </p:nvGrpSpPr>
            <p:grpSpPr bwMode="auto">
              <a:xfrm>
                <a:off x="2598" y="3108"/>
                <a:ext cx="1024" cy="386"/>
                <a:chOff x="2117" y="5170"/>
                <a:chExt cx="835" cy="747"/>
              </a:xfrm>
            </p:grpSpPr>
            <p:sp>
              <p:nvSpPr>
                <p:cNvPr id="105564" name="Rectangle 35"/>
                <p:cNvSpPr>
                  <a:spLocks noChangeArrowheads="1"/>
                </p:cNvSpPr>
                <p:nvPr/>
              </p:nvSpPr>
              <p:spPr bwMode="auto">
                <a:xfrm>
                  <a:off x="2149" y="5170"/>
                  <a:ext cx="771"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Tranh</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chiến</a:t>
                  </a:r>
                  <a:endParaRPr lang="en-US" altLang="zh-CN" sz="90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900" b="1" dirty="0">
                      <a:solidFill>
                        <a:srgbClr val="FFFFCC"/>
                      </a:solidFill>
                      <a:latin typeface="Arial Narrow" charset="0"/>
                      <a:ea typeface="SimSun" charset="0"/>
                      <a:cs typeface="SimSun" charset="0"/>
                    </a:rPr>
                    <a:t>5:2–6:13</a:t>
                  </a:r>
                </a:p>
              </p:txBody>
            </p:sp>
            <p:sp>
              <p:nvSpPr>
                <p:cNvPr id="105565" name="Rectangle 106"/>
                <p:cNvSpPr>
                  <a:spLocks noChangeArrowheads="1"/>
                </p:cNvSpPr>
                <p:nvPr/>
              </p:nvSpPr>
              <p:spPr bwMode="auto">
                <a:xfrm>
                  <a:off x="2117" y="5170"/>
                  <a:ext cx="835"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1" name="Group 109"/>
              <p:cNvGrpSpPr>
                <a:grpSpLocks/>
              </p:cNvGrpSpPr>
              <p:nvPr/>
            </p:nvGrpSpPr>
            <p:grpSpPr bwMode="auto">
              <a:xfrm>
                <a:off x="3622" y="3108"/>
                <a:ext cx="736" cy="386"/>
                <a:chOff x="2952" y="5170"/>
                <a:chExt cx="599" cy="747"/>
              </a:xfrm>
            </p:grpSpPr>
            <p:sp>
              <p:nvSpPr>
                <p:cNvPr id="105562" name="Rectangle 36"/>
                <p:cNvSpPr>
                  <a:spLocks noChangeArrowheads="1"/>
                </p:cNvSpPr>
                <p:nvPr/>
              </p:nvSpPr>
              <p:spPr bwMode="auto">
                <a:xfrm>
                  <a:off x="2984" y="5170"/>
                  <a:ext cx="535"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err="1">
                      <a:solidFill>
                        <a:srgbClr val="FFFFCC"/>
                      </a:solidFill>
                      <a:latin typeface="Arial Narrow" charset="0"/>
                      <a:ea typeface="SimSun" charset="0"/>
                      <a:cs typeface="SimSun" charset="0"/>
                    </a:rPr>
                    <a:t>Khen</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ngợi</a:t>
                  </a:r>
                  <a:r>
                    <a:rPr lang="en-US" altLang="zh-CN" sz="900" b="1" dirty="0">
                      <a:solidFill>
                        <a:srgbClr val="FFFFCC"/>
                      </a:solidFill>
                      <a:latin typeface="Arial Narrow" charset="0"/>
                      <a:ea typeface="SimSun" charset="0"/>
                      <a:cs typeface="SimSun" charset="0"/>
                    </a:rPr>
                    <a:t> &amp; </a:t>
                  </a:r>
                  <a:r>
                    <a:rPr lang="en-US" altLang="zh-CN" sz="900" b="1" dirty="0" err="1">
                      <a:solidFill>
                        <a:srgbClr val="FFFFCC"/>
                      </a:solidFill>
                      <a:latin typeface="Arial Narrow" charset="0"/>
                      <a:ea typeface="SimSun" charset="0"/>
                      <a:cs typeface="SimSun" charset="0"/>
                    </a:rPr>
                    <a:t>Đáp</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ứng</a:t>
                  </a:r>
                  <a:endParaRPr lang="en-US" altLang="zh-CN" sz="900" b="1" dirty="0">
                    <a:solidFill>
                      <a:srgbClr val="FFFFCC"/>
                    </a:solidFill>
                    <a:latin typeface="Arial Narrow" charset="0"/>
                    <a:ea typeface="SimSun" charset="0"/>
                    <a:cs typeface="SimSun" charset="0"/>
                  </a:endParaRPr>
                </a:p>
                <a:p>
                  <a:pPr algn="ctr" defTabSz="685800" fontAlgn="auto">
                    <a:spcBef>
                      <a:spcPts val="0"/>
                    </a:spcBef>
                    <a:spcAft>
                      <a:spcPts val="0"/>
                    </a:spcAft>
                  </a:pPr>
                  <a:r>
                    <a:rPr lang="en-US" altLang="zh-CN" sz="900" b="1" dirty="0">
                      <a:solidFill>
                        <a:srgbClr val="FFFFCC"/>
                      </a:solidFill>
                      <a:latin typeface="Arial Narrow" charset="0"/>
                      <a:ea typeface="SimSun" charset="0"/>
                      <a:cs typeface="SimSun" charset="0"/>
                    </a:rPr>
                    <a:t>7:1–8:4</a:t>
                  </a:r>
                </a:p>
              </p:txBody>
            </p:sp>
            <p:sp>
              <p:nvSpPr>
                <p:cNvPr id="105563" name="Rectangle 108"/>
                <p:cNvSpPr>
                  <a:spLocks noChangeArrowheads="1"/>
                </p:cNvSpPr>
                <p:nvPr/>
              </p:nvSpPr>
              <p:spPr bwMode="auto">
                <a:xfrm>
                  <a:off x="2952" y="5170"/>
                  <a:ext cx="599"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2" name="Group 111"/>
              <p:cNvGrpSpPr>
                <a:grpSpLocks/>
              </p:cNvGrpSpPr>
              <p:nvPr/>
            </p:nvGrpSpPr>
            <p:grpSpPr bwMode="auto">
              <a:xfrm>
                <a:off x="4358" y="3108"/>
                <a:ext cx="701" cy="386"/>
                <a:chOff x="3551" y="5170"/>
                <a:chExt cx="572" cy="747"/>
              </a:xfrm>
            </p:grpSpPr>
            <p:sp>
              <p:nvSpPr>
                <p:cNvPr id="105560" name="Rectangle 37"/>
                <p:cNvSpPr>
                  <a:spLocks noChangeArrowheads="1"/>
                </p:cNvSpPr>
                <p:nvPr/>
              </p:nvSpPr>
              <p:spPr bwMode="auto">
                <a:xfrm>
                  <a:off x="3583" y="5170"/>
                  <a:ext cx="508"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Sức</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mạnh</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tình</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yêu</a:t>
                  </a:r>
                  <a:endParaRPr lang="en-US" altLang="zh-CN" sz="90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900" b="1" dirty="0">
                      <a:solidFill>
                        <a:srgbClr val="FFFFCC"/>
                      </a:solidFill>
                      <a:latin typeface="Arial Narrow" charset="0"/>
                      <a:ea typeface="SimSun" charset="0"/>
                      <a:cs typeface="SimSun" charset="0"/>
                    </a:rPr>
                    <a:t>8:5-7</a:t>
                  </a:r>
                </a:p>
              </p:txBody>
            </p:sp>
            <p:sp>
              <p:nvSpPr>
                <p:cNvPr id="105561" name="Rectangle 110"/>
                <p:cNvSpPr>
                  <a:spLocks noChangeArrowheads="1"/>
                </p:cNvSpPr>
                <p:nvPr/>
              </p:nvSpPr>
              <p:spPr bwMode="auto">
                <a:xfrm>
                  <a:off x="3551" y="5170"/>
                  <a:ext cx="572"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3" name="Group 113"/>
              <p:cNvGrpSpPr>
                <a:grpSpLocks/>
              </p:cNvGrpSpPr>
              <p:nvPr/>
            </p:nvGrpSpPr>
            <p:grpSpPr bwMode="auto">
              <a:xfrm>
                <a:off x="5059" y="3108"/>
                <a:ext cx="747" cy="386"/>
                <a:chOff x="4123" y="5170"/>
                <a:chExt cx="608" cy="747"/>
              </a:xfrm>
            </p:grpSpPr>
            <p:sp>
              <p:nvSpPr>
                <p:cNvPr id="105558" name="Rectangle 38"/>
                <p:cNvSpPr>
                  <a:spLocks noChangeArrowheads="1"/>
                </p:cNvSpPr>
                <p:nvPr/>
              </p:nvSpPr>
              <p:spPr bwMode="auto">
                <a:xfrm>
                  <a:off x="4155" y="5170"/>
                  <a:ext cx="544"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err="1">
                      <a:solidFill>
                        <a:srgbClr val="FFFFCC"/>
                      </a:solidFill>
                      <a:latin typeface="Arial Narrow" charset="0"/>
                      <a:ea typeface="SimSun" charset="0"/>
                      <a:cs typeface="SimSun" charset="0"/>
                    </a:rPr>
                    <a:t>Sự</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trong</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trắng</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của</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tình</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yêu</a:t>
                  </a:r>
                  <a:endParaRPr lang="en-US" altLang="zh-CN" sz="90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900" b="1" dirty="0">
                      <a:solidFill>
                        <a:srgbClr val="FFFFCC"/>
                      </a:solidFill>
                      <a:latin typeface="Arial Narrow" charset="0"/>
                      <a:ea typeface="SimSun" charset="0"/>
                      <a:cs typeface="SimSun" charset="0"/>
                    </a:rPr>
                    <a:t>8:8-14</a:t>
                  </a:r>
                </a:p>
              </p:txBody>
            </p:sp>
            <p:sp>
              <p:nvSpPr>
                <p:cNvPr id="105559" name="Rectangle 112"/>
                <p:cNvSpPr>
                  <a:spLocks noChangeArrowheads="1"/>
                </p:cNvSpPr>
                <p:nvPr/>
              </p:nvSpPr>
              <p:spPr bwMode="auto">
                <a:xfrm>
                  <a:off x="4123" y="5170"/>
                  <a:ext cx="608" cy="747"/>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4" name="Group 115"/>
              <p:cNvGrpSpPr>
                <a:grpSpLocks/>
              </p:cNvGrpSpPr>
              <p:nvPr/>
            </p:nvGrpSpPr>
            <p:grpSpPr bwMode="auto">
              <a:xfrm>
                <a:off x="0" y="3494"/>
                <a:ext cx="609" cy="239"/>
                <a:chOff x="0" y="5917"/>
                <a:chExt cx="496" cy="460"/>
              </a:xfrm>
            </p:grpSpPr>
            <p:sp>
              <p:nvSpPr>
                <p:cNvPr id="105556" name="Rectangle 40"/>
                <p:cNvSpPr>
                  <a:spLocks noChangeArrowheads="1"/>
                </p:cNvSpPr>
                <p:nvPr/>
              </p:nvSpPr>
              <p:spPr bwMode="auto">
                <a:xfrm>
                  <a:off x="32" y="5917"/>
                  <a:ext cx="43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1050" b="1" dirty="0" err="1">
                      <a:solidFill>
                        <a:srgbClr val="FFFFCC"/>
                      </a:solidFill>
                      <a:latin typeface="Arial Narrow" charset="0"/>
                      <a:ea typeface="SimSun" charset="0"/>
                      <a:cs typeface="SimSun" charset="0"/>
                    </a:rPr>
                    <a:t>Cả</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hai</a:t>
                  </a:r>
                  <a:r>
                    <a:rPr lang="en-US" altLang="zh-CN" sz="1050" b="1" dirty="0">
                      <a:solidFill>
                        <a:srgbClr val="FFFFCC"/>
                      </a:solidFill>
                      <a:latin typeface="Arial Narrow" charset="0"/>
                      <a:ea typeface="SimSun" charset="0"/>
                      <a:cs typeface="SimSun" charset="0"/>
                    </a:rPr>
                    <a:t> ở </a:t>
                  </a:r>
                  <a:r>
                    <a:rPr lang="en-US" altLang="zh-CN" sz="1050" b="1" dirty="0" err="1">
                      <a:solidFill>
                        <a:srgbClr val="FFFFCC"/>
                      </a:solidFill>
                      <a:latin typeface="Arial Narrow" charset="0"/>
                      <a:ea typeface="SimSun" charset="0"/>
                      <a:cs typeface="SimSun" charset="0"/>
                    </a:rPr>
                    <a:t>tại</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vườn</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nho</a:t>
                  </a:r>
                  <a:endParaRPr lang="en-US" altLang="zh-CN" sz="1050" b="1" dirty="0">
                    <a:solidFill>
                      <a:srgbClr val="FFFFCC"/>
                    </a:solidFill>
                    <a:latin typeface="Arial Narrow" charset="0"/>
                    <a:ea typeface="SimSun" charset="0"/>
                    <a:cs typeface="SimSun" charset="0"/>
                  </a:endParaRPr>
                </a:p>
              </p:txBody>
            </p:sp>
            <p:sp>
              <p:nvSpPr>
                <p:cNvPr id="105557" name="Rectangle 114"/>
                <p:cNvSpPr>
                  <a:spLocks noChangeArrowheads="1"/>
                </p:cNvSpPr>
                <p:nvPr/>
              </p:nvSpPr>
              <p:spPr bwMode="auto">
                <a:xfrm>
                  <a:off x="0" y="5917"/>
                  <a:ext cx="496"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5" name="Group 117"/>
              <p:cNvGrpSpPr>
                <a:grpSpLocks/>
              </p:cNvGrpSpPr>
              <p:nvPr/>
            </p:nvGrpSpPr>
            <p:grpSpPr bwMode="auto">
              <a:xfrm>
                <a:off x="609" y="3494"/>
                <a:ext cx="697" cy="239"/>
                <a:chOff x="496" y="5917"/>
                <a:chExt cx="568" cy="460"/>
              </a:xfrm>
            </p:grpSpPr>
            <p:sp>
              <p:nvSpPr>
                <p:cNvPr id="105554" name="Rectangle 41"/>
                <p:cNvSpPr>
                  <a:spLocks noChangeArrowheads="1"/>
                </p:cNvSpPr>
                <p:nvPr/>
              </p:nvSpPr>
              <p:spPr bwMode="auto">
                <a:xfrm>
                  <a:off x="528" y="5917"/>
                  <a:ext cx="50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55" name="Rectangle 116"/>
                <p:cNvSpPr>
                  <a:spLocks noChangeArrowheads="1"/>
                </p:cNvSpPr>
                <p:nvPr/>
              </p:nvSpPr>
              <p:spPr bwMode="auto">
                <a:xfrm>
                  <a:off x="496" y="5917"/>
                  <a:ext cx="568"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6" name="Group 119"/>
              <p:cNvGrpSpPr>
                <a:grpSpLocks/>
              </p:cNvGrpSpPr>
              <p:nvPr/>
            </p:nvGrpSpPr>
            <p:grpSpPr bwMode="auto">
              <a:xfrm>
                <a:off x="1306" y="3494"/>
                <a:ext cx="558" cy="239"/>
                <a:chOff x="1064" y="5917"/>
                <a:chExt cx="455" cy="460"/>
              </a:xfrm>
            </p:grpSpPr>
            <p:sp>
              <p:nvSpPr>
                <p:cNvPr id="105552" name="Rectangle 42"/>
                <p:cNvSpPr>
                  <a:spLocks noChangeArrowheads="1"/>
                </p:cNvSpPr>
                <p:nvPr/>
              </p:nvSpPr>
              <p:spPr bwMode="auto">
                <a:xfrm>
                  <a:off x="1096" y="5917"/>
                  <a:ext cx="39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53" name="Rectangle 118"/>
                <p:cNvSpPr>
                  <a:spLocks noChangeArrowheads="1"/>
                </p:cNvSpPr>
                <p:nvPr/>
              </p:nvSpPr>
              <p:spPr bwMode="auto">
                <a:xfrm>
                  <a:off x="1064" y="5917"/>
                  <a:ext cx="455"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7" name="Group 121"/>
              <p:cNvGrpSpPr>
                <a:grpSpLocks/>
              </p:cNvGrpSpPr>
              <p:nvPr/>
            </p:nvGrpSpPr>
            <p:grpSpPr bwMode="auto">
              <a:xfrm>
                <a:off x="1864" y="3430"/>
                <a:ext cx="734" cy="373"/>
                <a:chOff x="1519" y="5797"/>
                <a:chExt cx="598" cy="718"/>
              </a:xfrm>
            </p:grpSpPr>
            <p:sp>
              <p:nvSpPr>
                <p:cNvPr id="105550" name="Rectangle 43"/>
                <p:cNvSpPr>
                  <a:spLocks noChangeArrowheads="1"/>
                </p:cNvSpPr>
                <p:nvPr/>
              </p:nvSpPr>
              <p:spPr bwMode="auto">
                <a:xfrm>
                  <a:off x="1551" y="5797"/>
                  <a:ext cx="534"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err="1">
                      <a:solidFill>
                        <a:srgbClr val="FFFFCC"/>
                      </a:solidFill>
                      <a:latin typeface="Arial Narrow" charset="0"/>
                      <a:ea typeface="SimSun" charset="0"/>
                      <a:cs typeface="SimSun" charset="0"/>
                    </a:rPr>
                    <a:t>Bắt</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đầu</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giai</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đoạn</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trăng</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mật</a:t>
                  </a:r>
                  <a:endParaRPr lang="en-US" altLang="zh-CN" sz="900" b="1" dirty="0">
                    <a:solidFill>
                      <a:srgbClr val="FFFFCC"/>
                    </a:solidFill>
                    <a:latin typeface="Arial Narrow" charset="0"/>
                    <a:ea typeface="SimSun" charset="0"/>
                    <a:cs typeface="SimSun" charset="0"/>
                  </a:endParaRPr>
                </a:p>
              </p:txBody>
            </p:sp>
            <p:sp>
              <p:nvSpPr>
                <p:cNvPr id="105551" name="Rectangle 120"/>
                <p:cNvSpPr>
                  <a:spLocks noChangeArrowheads="1"/>
                </p:cNvSpPr>
                <p:nvPr/>
              </p:nvSpPr>
              <p:spPr bwMode="auto">
                <a:xfrm>
                  <a:off x="1519" y="5917"/>
                  <a:ext cx="598"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8" name="Group 123"/>
              <p:cNvGrpSpPr>
                <a:grpSpLocks/>
              </p:cNvGrpSpPr>
              <p:nvPr/>
            </p:nvGrpSpPr>
            <p:grpSpPr bwMode="auto">
              <a:xfrm>
                <a:off x="2598" y="3494"/>
                <a:ext cx="1024" cy="239"/>
                <a:chOff x="2117" y="5917"/>
                <a:chExt cx="835" cy="460"/>
              </a:xfrm>
            </p:grpSpPr>
            <p:sp>
              <p:nvSpPr>
                <p:cNvPr id="105548" name="Rectangle 44"/>
                <p:cNvSpPr>
                  <a:spLocks noChangeArrowheads="1"/>
                </p:cNvSpPr>
                <p:nvPr/>
              </p:nvSpPr>
              <p:spPr bwMode="auto">
                <a:xfrm>
                  <a:off x="2149" y="5917"/>
                  <a:ext cx="77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1050" b="1" dirty="0" err="1">
                      <a:solidFill>
                        <a:srgbClr val="FFFFCC"/>
                      </a:solidFill>
                      <a:latin typeface="Arial Narrow" charset="0"/>
                      <a:ea typeface="SimSun" charset="0"/>
                      <a:cs typeface="SimSun" charset="0"/>
                    </a:rPr>
                    <a:t>Kết</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thúc</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trăng</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mật</a:t>
                  </a:r>
                  <a:endParaRPr lang="en-US" altLang="zh-CN" sz="1050" b="1" dirty="0">
                    <a:solidFill>
                      <a:srgbClr val="FFFFCC"/>
                    </a:solidFill>
                    <a:latin typeface="Arial Narrow" charset="0"/>
                    <a:ea typeface="SimSun" charset="0"/>
                    <a:cs typeface="SimSun" charset="0"/>
                  </a:endParaRPr>
                </a:p>
              </p:txBody>
            </p:sp>
            <p:sp>
              <p:nvSpPr>
                <p:cNvPr id="105549" name="Rectangle 122"/>
                <p:cNvSpPr>
                  <a:spLocks noChangeArrowheads="1"/>
                </p:cNvSpPr>
                <p:nvPr/>
              </p:nvSpPr>
              <p:spPr bwMode="auto">
                <a:xfrm>
                  <a:off x="2117" y="5917"/>
                  <a:ext cx="835"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09" name="Group 125"/>
              <p:cNvGrpSpPr>
                <a:grpSpLocks/>
              </p:cNvGrpSpPr>
              <p:nvPr/>
            </p:nvGrpSpPr>
            <p:grpSpPr bwMode="auto">
              <a:xfrm>
                <a:off x="3622" y="3494"/>
                <a:ext cx="736" cy="239"/>
                <a:chOff x="2952" y="5917"/>
                <a:chExt cx="599" cy="460"/>
              </a:xfrm>
            </p:grpSpPr>
            <p:sp>
              <p:nvSpPr>
                <p:cNvPr id="105546" name="Rectangle 45"/>
                <p:cNvSpPr>
                  <a:spLocks noChangeArrowheads="1"/>
                </p:cNvSpPr>
                <p:nvPr/>
              </p:nvSpPr>
              <p:spPr bwMode="auto">
                <a:xfrm>
                  <a:off x="2984" y="5917"/>
                  <a:ext cx="53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47" name="Rectangle 124"/>
                <p:cNvSpPr>
                  <a:spLocks noChangeArrowheads="1"/>
                </p:cNvSpPr>
                <p:nvPr/>
              </p:nvSpPr>
              <p:spPr bwMode="auto">
                <a:xfrm>
                  <a:off x="2952" y="5917"/>
                  <a:ext cx="599"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0" name="Group 127"/>
              <p:cNvGrpSpPr>
                <a:grpSpLocks/>
              </p:cNvGrpSpPr>
              <p:nvPr/>
            </p:nvGrpSpPr>
            <p:grpSpPr bwMode="auto">
              <a:xfrm>
                <a:off x="4358" y="3494"/>
                <a:ext cx="701" cy="239"/>
                <a:chOff x="3551" y="5917"/>
                <a:chExt cx="572" cy="460"/>
              </a:xfrm>
            </p:grpSpPr>
            <p:sp>
              <p:nvSpPr>
                <p:cNvPr id="105544" name="Rectangle 46"/>
                <p:cNvSpPr>
                  <a:spLocks noChangeArrowheads="1"/>
                </p:cNvSpPr>
                <p:nvPr/>
              </p:nvSpPr>
              <p:spPr bwMode="auto">
                <a:xfrm>
                  <a:off x="3583" y="5917"/>
                  <a:ext cx="50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45" name="Rectangle 126"/>
                <p:cNvSpPr>
                  <a:spLocks noChangeArrowheads="1"/>
                </p:cNvSpPr>
                <p:nvPr/>
              </p:nvSpPr>
              <p:spPr bwMode="auto">
                <a:xfrm>
                  <a:off x="3551" y="5917"/>
                  <a:ext cx="572"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1" name="Group 129"/>
              <p:cNvGrpSpPr>
                <a:grpSpLocks/>
              </p:cNvGrpSpPr>
              <p:nvPr/>
            </p:nvGrpSpPr>
            <p:grpSpPr bwMode="auto">
              <a:xfrm>
                <a:off x="5059" y="3494"/>
                <a:ext cx="747" cy="239"/>
                <a:chOff x="4123" y="5917"/>
                <a:chExt cx="608" cy="460"/>
              </a:xfrm>
            </p:grpSpPr>
            <p:sp>
              <p:nvSpPr>
                <p:cNvPr id="105542" name="Rectangle 47"/>
                <p:cNvSpPr>
                  <a:spLocks noChangeArrowheads="1"/>
                </p:cNvSpPr>
                <p:nvPr/>
              </p:nvSpPr>
              <p:spPr bwMode="auto">
                <a:xfrm>
                  <a:off x="4155" y="5917"/>
                  <a:ext cx="54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1050" b="1" dirty="0" err="1">
                      <a:solidFill>
                        <a:srgbClr val="FFFFCC"/>
                      </a:solidFill>
                      <a:latin typeface="Arial Narrow" charset="0"/>
                      <a:ea typeface="SimSun" charset="0"/>
                      <a:cs typeface="SimSun" charset="0"/>
                    </a:rPr>
                    <a:t>Cả</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hai</a:t>
                  </a:r>
                  <a:r>
                    <a:rPr lang="en-US" altLang="zh-CN" sz="1050" b="1" dirty="0">
                      <a:solidFill>
                        <a:srgbClr val="FFFFCC"/>
                      </a:solidFill>
                      <a:latin typeface="Arial Narrow" charset="0"/>
                      <a:ea typeface="SimSun" charset="0"/>
                      <a:cs typeface="SimSun" charset="0"/>
                    </a:rPr>
                    <a:t> ở </a:t>
                  </a:r>
                  <a:r>
                    <a:rPr lang="en-US" altLang="zh-CN" sz="1050" b="1" dirty="0" err="1">
                      <a:solidFill>
                        <a:srgbClr val="FFFFCC"/>
                      </a:solidFill>
                      <a:latin typeface="Arial Narrow" charset="0"/>
                      <a:ea typeface="SimSun" charset="0"/>
                      <a:cs typeface="SimSun" charset="0"/>
                    </a:rPr>
                    <a:t>tại</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vườn</a:t>
                  </a:r>
                  <a:r>
                    <a:rPr lang="en-US" altLang="zh-CN" sz="1050" b="1" dirty="0">
                      <a:solidFill>
                        <a:srgbClr val="FFFFCC"/>
                      </a:solidFill>
                      <a:latin typeface="Arial Narrow" charset="0"/>
                      <a:ea typeface="SimSun" charset="0"/>
                      <a:cs typeface="SimSun" charset="0"/>
                    </a:rPr>
                    <a:t> </a:t>
                  </a:r>
                  <a:r>
                    <a:rPr lang="en-US" altLang="zh-CN" sz="1050" b="1" dirty="0" err="1">
                      <a:solidFill>
                        <a:srgbClr val="FFFFCC"/>
                      </a:solidFill>
                      <a:latin typeface="Arial Narrow" charset="0"/>
                      <a:ea typeface="SimSun" charset="0"/>
                      <a:cs typeface="SimSun" charset="0"/>
                    </a:rPr>
                    <a:t>nho</a:t>
                  </a:r>
                  <a:endParaRPr lang="en-US" altLang="zh-CN" sz="1050" b="1" dirty="0">
                    <a:solidFill>
                      <a:srgbClr val="FFFFCC"/>
                    </a:solidFill>
                    <a:latin typeface="Arial Narrow" charset="0"/>
                    <a:ea typeface="SimSun" charset="0"/>
                    <a:cs typeface="SimSun" charset="0"/>
                  </a:endParaRPr>
                </a:p>
              </p:txBody>
            </p:sp>
            <p:sp>
              <p:nvSpPr>
                <p:cNvPr id="105543" name="Rectangle 128"/>
                <p:cNvSpPr>
                  <a:spLocks noChangeArrowheads="1"/>
                </p:cNvSpPr>
                <p:nvPr/>
              </p:nvSpPr>
              <p:spPr bwMode="auto">
                <a:xfrm>
                  <a:off x="4123" y="5917"/>
                  <a:ext cx="608" cy="46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2" name="Group 131"/>
              <p:cNvGrpSpPr>
                <a:grpSpLocks/>
              </p:cNvGrpSpPr>
              <p:nvPr/>
            </p:nvGrpSpPr>
            <p:grpSpPr bwMode="auto">
              <a:xfrm>
                <a:off x="0" y="3733"/>
                <a:ext cx="609" cy="269"/>
                <a:chOff x="0" y="6377"/>
                <a:chExt cx="496" cy="520"/>
              </a:xfrm>
            </p:grpSpPr>
            <p:sp>
              <p:nvSpPr>
                <p:cNvPr id="105540" name="Rectangle 49"/>
                <p:cNvSpPr>
                  <a:spLocks noChangeArrowheads="1"/>
                </p:cNvSpPr>
                <p:nvPr/>
              </p:nvSpPr>
              <p:spPr bwMode="auto">
                <a:xfrm>
                  <a:off x="32" y="6377"/>
                  <a:ext cx="43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41" name="Rectangle 130"/>
                <p:cNvSpPr>
                  <a:spLocks noChangeArrowheads="1"/>
                </p:cNvSpPr>
                <p:nvPr/>
              </p:nvSpPr>
              <p:spPr bwMode="auto">
                <a:xfrm>
                  <a:off x="0" y="6377"/>
                  <a:ext cx="496"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3" name="Group 133"/>
              <p:cNvGrpSpPr>
                <a:grpSpLocks/>
              </p:cNvGrpSpPr>
              <p:nvPr/>
            </p:nvGrpSpPr>
            <p:grpSpPr bwMode="auto">
              <a:xfrm>
                <a:off x="609" y="3733"/>
                <a:ext cx="697" cy="269"/>
                <a:chOff x="496" y="6377"/>
                <a:chExt cx="568" cy="520"/>
              </a:xfrm>
            </p:grpSpPr>
            <p:sp>
              <p:nvSpPr>
                <p:cNvPr id="105538" name="Rectangle 50"/>
                <p:cNvSpPr>
                  <a:spLocks noChangeArrowheads="1"/>
                </p:cNvSpPr>
                <p:nvPr/>
              </p:nvSpPr>
              <p:spPr bwMode="auto">
                <a:xfrm>
                  <a:off x="528" y="6377"/>
                  <a:ext cx="50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39" name="Rectangle 132"/>
                <p:cNvSpPr>
                  <a:spLocks noChangeArrowheads="1"/>
                </p:cNvSpPr>
                <p:nvPr/>
              </p:nvSpPr>
              <p:spPr bwMode="auto">
                <a:xfrm>
                  <a:off x="496" y="6377"/>
                  <a:ext cx="568"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4" name="Group 135"/>
              <p:cNvGrpSpPr>
                <a:grpSpLocks/>
              </p:cNvGrpSpPr>
              <p:nvPr/>
            </p:nvGrpSpPr>
            <p:grpSpPr bwMode="auto">
              <a:xfrm>
                <a:off x="1306" y="3733"/>
                <a:ext cx="558" cy="269"/>
                <a:chOff x="1064" y="6377"/>
                <a:chExt cx="455" cy="520"/>
              </a:xfrm>
            </p:grpSpPr>
            <p:sp>
              <p:nvSpPr>
                <p:cNvPr id="105536" name="Rectangle 51"/>
                <p:cNvSpPr>
                  <a:spLocks noChangeArrowheads="1"/>
                </p:cNvSpPr>
                <p:nvPr/>
              </p:nvSpPr>
              <p:spPr bwMode="auto">
                <a:xfrm>
                  <a:off x="1096" y="6377"/>
                  <a:ext cx="39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37" name="Rectangle 134"/>
                <p:cNvSpPr>
                  <a:spLocks noChangeArrowheads="1"/>
                </p:cNvSpPr>
                <p:nvPr/>
              </p:nvSpPr>
              <p:spPr bwMode="auto">
                <a:xfrm>
                  <a:off x="1064" y="6377"/>
                  <a:ext cx="455"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5" name="Group 137"/>
              <p:cNvGrpSpPr>
                <a:grpSpLocks/>
              </p:cNvGrpSpPr>
              <p:nvPr/>
            </p:nvGrpSpPr>
            <p:grpSpPr bwMode="auto">
              <a:xfrm>
                <a:off x="1864" y="3733"/>
                <a:ext cx="734" cy="269"/>
                <a:chOff x="1519" y="6377"/>
                <a:chExt cx="598" cy="520"/>
              </a:xfrm>
            </p:grpSpPr>
            <p:sp>
              <p:nvSpPr>
                <p:cNvPr id="105534" name="Rectangle 52"/>
                <p:cNvSpPr>
                  <a:spLocks noChangeArrowheads="1"/>
                </p:cNvSpPr>
                <p:nvPr/>
              </p:nvSpPr>
              <p:spPr bwMode="auto">
                <a:xfrm>
                  <a:off x="1551" y="6377"/>
                  <a:ext cx="53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35" name="Rectangle 136"/>
                <p:cNvSpPr>
                  <a:spLocks noChangeArrowheads="1"/>
                </p:cNvSpPr>
                <p:nvPr/>
              </p:nvSpPr>
              <p:spPr bwMode="auto">
                <a:xfrm>
                  <a:off x="1519" y="6377"/>
                  <a:ext cx="598"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6" name="Group 139"/>
              <p:cNvGrpSpPr>
                <a:grpSpLocks/>
              </p:cNvGrpSpPr>
              <p:nvPr/>
            </p:nvGrpSpPr>
            <p:grpSpPr bwMode="auto">
              <a:xfrm>
                <a:off x="2598" y="3733"/>
                <a:ext cx="373" cy="269"/>
                <a:chOff x="2117" y="6377"/>
                <a:chExt cx="304" cy="520"/>
              </a:xfrm>
            </p:grpSpPr>
            <p:sp>
              <p:nvSpPr>
                <p:cNvPr id="105532" name="Rectangle 53"/>
                <p:cNvSpPr>
                  <a:spLocks noChangeArrowheads="1"/>
                </p:cNvSpPr>
                <p:nvPr/>
              </p:nvSpPr>
              <p:spPr bwMode="auto">
                <a:xfrm>
                  <a:off x="2149" y="6377"/>
                  <a:ext cx="24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750" b="1" dirty="0">
                      <a:solidFill>
                        <a:srgbClr val="FFFFCC"/>
                      </a:solidFill>
                      <a:latin typeface="Arial Narrow" charset="0"/>
                      <a:ea typeface="SimSun" charset="0"/>
                      <a:cs typeface="SimSun" charset="0"/>
                    </a:rPr>
                    <a:t>Chia </a:t>
                  </a:r>
                  <a:r>
                    <a:rPr lang="en-US" altLang="zh-CN" sz="750" b="1" dirty="0" err="1">
                      <a:solidFill>
                        <a:srgbClr val="FFFFCC"/>
                      </a:solidFill>
                      <a:latin typeface="Arial Narrow" charset="0"/>
                      <a:ea typeface="SimSun" charset="0"/>
                      <a:cs typeface="SimSun" charset="0"/>
                    </a:rPr>
                    <a:t>lìa</a:t>
                  </a:r>
                  <a:endParaRPr lang="en-US" altLang="zh-CN" sz="75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750" b="1" dirty="0">
                      <a:solidFill>
                        <a:srgbClr val="FFFFCC"/>
                      </a:solidFill>
                      <a:latin typeface="Arial Narrow" charset="0"/>
                      <a:ea typeface="SimSun" charset="0"/>
                      <a:cs typeface="SimSun" charset="0"/>
                    </a:rPr>
                    <a:t>5:2-16</a:t>
                  </a:r>
                </a:p>
              </p:txBody>
            </p:sp>
            <p:sp>
              <p:nvSpPr>
                <p:cNvPr id="105533" name="Rectangle 138"/>
                <p:cNvSpPr>
                  <a:spLocks noChangeArrowheads="1"/>
                </p:cNvSpPr>
                <p:nvPr/>
              </p:nvSpPr>
              <p:spPr bwMode="auto">
                <a:xfrm>
                  <a:off x="2117" y="6377"/>
                  <a:ext cx="304"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7" name="Group 141"/>
              <p:cNvGrpSpPr>
                <a:grpSpLocks/>
              </p:cNvGrpSpPr>
              <p:nvPr/>
            </p:nvGrpSpPr>
            <p:grpSpPr bwMode="auto">
              <a:xfrm>
                <a:off x="2971" y="3733"/>
                <a:ext cx="651" cy="269"/>
                <a:chOff x="2421" y="6377"/>
                <a:chExt cx="531" cy="520"/>
              </a:xfrm>
            </p:grpSpPr>
            <p:sp>
              <p:nvSpPr>
                <p:cNvPr id="105530" name="Rectangle 54"/>
                <p:cNvSpPr>
                  <a:spLocks noChangeArrowheads="1"/>
                </p:cNvSpPr>
                <p:nvPr/>
              </p:nvSpPr>
              <p:spPr bwMode="auto">
                <a:xfrm>
                  <a:off x="2453" y="6377"/>
                  <a:ext cx="46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sz="900" b="1" dirty="0" err="1">
                      <a:solidFill>
                        <a:srgbClr val="FFFFCC"/>
                      </a:solidFill>
                      <a:latin typeface="Arial Narrow" charset="0"/>
                      <a:ea typeface="SimSun" charset="0"/>
                      <a:cs typeface="SimSun" charset="0"/>
                    </a:rPr>
                    <a:t>Làm</a:t>
                  </a:r>
                  <a:r>
                    <a:rPr lang="en-US" altLang="zh-CN" sz="900" b="1" dirty="0">
                      <a:solidFill>
                        <a:srgbClr val="FFFFCC"/>
                      </a:solidFill>
                      <a:latin typeface="Arial Narrow" charset="0"/>
                      <a:ea typeface="SimSun" charset="0"/>
                      <a:cs typeface="SimSun" charset="0"/>
                    </a:rPr>
                    <a:t> </a:t>
                  </a:r>
                  <a:r>
                    <a:rPr lang="en-US" altLang="zh-CN" sz="900" b="1" dirty="0" err="1">
                      <a:solidFill>
                        <a:srgbClr val="FFFFCC"/>
                      </a:solidFill>
                      <a:latin typeface="Arial Narrow" charset="0"/>
                      <a:ea typeface="SimSun" charset="0"/>
                      <a:cs typeface="SimSun" charset="0"/>
                    </a:rPr>
                    <a:t>hòa</a:t>
                  </a:r>
                  <a:endParaRPr lang="en-US" altLang="zh-CN" sz="900" b="1" dirty="0">
                    <a:solidFill>
                      <a:srgbClr val="FFFFCC"/>
                    </a:solidFill>
                    <a:latin typeface="Arial Narrow" charset="0"/>
                    <a:ea typeface="SimSun" charset="0"/>
                    <a:cs typeface="SimSun" charset="0"/>
                  </a:endParaRPr>
                </a:p>
                <a:p>
                  <a:pPr algn="ctr" defTabSz="685800" eaLnBrk="0" fontAlgn="auto" hangingPunct="0">
                    <a:spcBef>
                      <a:spcPts val="0"/>
                    </a:spcBef>
                    <a:spcAft>
                      <a:spcPts val="0"/>
                    </a:spcAft>
                  </a:pPr>
                  <a:r>
                    <a:rPr lang="en-US" altLang="zh-CN" sz="900" b="1" dirty="0">
                      <a:solidFill>
                        <a:srgbClr val="FFFFCC"/>
                      </a:solidFill>
                      <a:latin typeface="Arial Narrow" charset="0"/>
                      <a:ea typeface="SimSun" charset="0"/>
                      <a:cs typeface="SimSun" charset="0"/>
                    </a:rPr>
                    <a:t>6:1-13</a:t>
                  </a:r>
                </a:p>
              </p:txBody>
            </p:sp>
            <p:sp>
              <p:nvSpPr>
                <p:cNvPr id="105531" name="Rectangle 140"/>
                <p:cNvSpPr>
                  <a:spLocks noChangeArrowheads="1"/>
                </p:cNvSpPr>
                <p:nvPr/>
              </p:nvSpPr>
              <p:spPr bwMode="auto">
                <a:xfrm>
                  <a:off x="2421" y="6377"/>
                  <a:ext cx="531"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8" name="Group 143"/>
              <p:cNvGrpSpPr>
                <a:grpSpLocks/>
              </p:cNvGrpSpPr>
              <p:nvPr/>
            </p:nvGrpSpPr>
            <p:grpSpPr bwMode="auto">
              <a:xfrm>
                <a:off x="3622" y="3733"/>
                <a:ext cx="736" cy="269"/>
                <a:chOff x="2952" y="6377"/>
                <a:chExt cx="599" cy="520"/>
              </a:xfrm>
            </p:grpSpPr>
            <p:sp>
              <p:nvSpPr>
                <p:cNvPr id="105528" name="Rectangle 55"/>
                <p:cNvSpPr>
                  <a:spLocks noChangeArrowheads="1"/>
                </p:cNvSpPr>
                <p:nvPr/>
              </p:nvSpPr>
              <p:spPr bwMode="auto">
                <a:xfrm>
                  <a:off x="2984" y="6377"/>
                  <a:ext cx="53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endParaRPr lang="en-US" altLang="zh-CN" b="1">
                    <a:solidFill>
                      <a:srgbClr val="FFFFCC"/>
                    </a:solidFill>
                    <a:latin typeface="Arial Narrow" charset="0"/>
                    <a:ea typeface="SimSun" charset="0"/>
                    <a:cs typeface="SimSun" charset="0"/>
                  </a:endParaRPr>
                </a:p>
              </p:txBody>
            </p:sp>
            <p:sp>
              <p:nvSpPr>
                <p:cNvPr id="105529" name="Rectangle 142"/>
                <p:cNvSpPr>
                  <a:spLocks noChangeArrowheads="1"/>
                </p:cNvSpPr>
                <p:nvPr/>
              </p:nvSpPr>
              <p:spPr bwMode="auto">
                <a:xfrm>
                  <a:off x="2952" y="6377"/>
                  <a:ext cx="599"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19" name="Group 145"/>
              <p:cNvGrpSpPr>
                <a:grpSpLocks/>
              </p:cNvGrpSpPr>
              <p:nvPr/>
            </p:nvGrpSpPr>
            <p:grpSpPr bwMode="auto">
              <a:xfrm>
                <a:off x="4358" y="3733"/>
                <a:ext cx="701" cy="269"/>
                <a:chOff x="3551" y="6377"/>
                <a:chExt cx="572" cy="520"/>
              </a:xfrm>
            </p:grpSpPr>
            <p:sp>
              <p:nvSpPr>
                <p:cNvPr id="105526" name="Rectangle 56"/>
                <p:cNvSpPr>
                  <a:spLocks noChangeArrowheads="1"/>
                </p:cNvSpPr>
                <p:nvPr/>
              </p:nvSpPr>
              <p:spPr bwMode="auto">
                <a:xfrm>
                  <a:off x="3583" y="6377"/>
                  <a:ext cx="50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27" name="Rectangle 144"/>
                <p:cNvSpPr>
                  <a:spLocks noChangeArrowheads="1"/>
                </p:cNvSpPr>
                <p:nvPr/>
              </p:nvSpPr>
              <p:spPr bwMode="auto">
                <a:xfrm>
                  <a:off x="3551" y="6377"/>
                  <a:ext cx="572"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20" name="Group 147"/>
              <p:cNvGrpSpPr>
                <a:grpSpLocks/>
              </p:cNvGrpSpPr>
              <p:nvPr/>
            </p:nvGrpSpPr>
            <p:grpSpPr bwMode="auto">
              <a:xfrm>
                <a:off x="5059" y="3733"/>
                <a:ext cx="747" cy="269"/>
                <a:chOff x="4123" y="6377"/>
                <a:chExt cx="608" cy="520"/>
              </a:xfrm>
            </p:grpSpPr>
            <p:sp>
              <p:nvSpPr>
                <p:cNvPr id="105524" name="Rectangle 57"/>
                <p:cNvSpPr>
                  <a:spLocks noChangeArrowheads="1"/>
                </p:cNvSpPr>
                <p:nvPr/>
              </p:nvSpPr>
              <p:spPr bwMode="auto">
                <a:xfrm>
                  <a:off x="4155" y="6377"/>
                  <a:ext cx="54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a:solidFill>
                        <a:srgbClr val="FFFFCC"/>
                      </a:solidFill>
                      <a:latin typeface="Arial Narrow" charset="0"/>
                      <a:ea typeface="SimSun" charset="0"/>
                      <a:cs typeface="SimSun" charset="0"/>
                    </a:rPr>
                    <a:t> </a:t>
                  </a:r>
                </a:p>
              </p:txBody>
            </p:sp>
            <p:sp>
              <p:nvSpPr>
                <p:cNvPr id="105525" name="Rectangle 146"/>
                <p:cNvSpPr>
                  <a:spLocks noChangeArrowheads="1"/>
                </p:cNvSpPr>
                <p:nvPr/>
              </p:nvSpPr>
              <p:spPr bwMode="auto">
                <a:xfrm>
                  <a:off x="4123" y="6377"/>
                  <a:ext cx="608" cy="520"/>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nvGrpSpPr>
              <p:cNvPr id="105521" name="Group 151"/>
              <p:cNvGrpSpPr>
                <a:grpSpLocks/>
              </p:cNvGrpSpPr>
              <p:nvPr/>
            </p:nvGrpSpPr>
            <p:grpSpPr bwMode="auto">
              <a:xfrm>
                <a:off x="0" y="4002"/>
                <a:ext cx="5804" cy="340"/>
                <a:chOff x="0" y="6897"/>
                <a:chExt cx="6243" cy="615"/>
              </a:xfrm>
            </p:grpSpPr>
            <p:sp>
              <p:nvSpPr>
                <p:cNvPr id="105522" name="Rectangle 59"/>
                <p:cNvSpPr>
                  <a:spLocks noChangeArrowheads="1"/>
                </p:cNvSpPr>
                <p:nvPr/>
              </p:nvSpPr>
              <p:spPr bwMode="auto">
                <a:xfrm>
                  <a:off x="32" y="6897"/>
                  <a:ext cx="6179"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685800" fontAlgn="auto">
                    <a:spcBef>
                      <a:spcPts val="0"/>
                    </a:spcBef>
                    <a:spcAft>
                      <a:spcPts val="0"/>
                    </a:spcAft>
                  </a:pPr>
                  <a:r>
                    <a:rPr lang="en-US" altLang="zh-CN" b="1" dirty="0" err="1">
                      <a:solidFill>
                        <a:srgbClr val="FFFFCC"/>
                      </a:solidFill>
                      <a:latin typeface="Arial Narrow" charset="0"/>
                      <a:ea typeface="SimSun" charset="0"/>
                      <a:cs typeface="SimSun" charset="0"/>
                    </a:rPr>
                    <a:t>Khoảng</a:t>
                  </a:r>
                  <a:r>
                    <a:rPr lang="en-US" altLang="zh-CN" b="1" dirty="0">
                      <a:solidFill>
                        <a:srgbClr val="FFFFCC"/>
                      </a:solidFill>
                      <a:latin typeface="Arial Narrow" charset="0"/>
                      <a:ea typeface="SimSun" charset="0"/>
                      <a:cs typeface="SimSun" charset="0"/>
                    </a:rPr>
                    <a:t> 1 </a:t>
                  </a:r>
                  <a:r>
                    <a:rPr lang="en-US" altLang="zh-CN" b="1" dirty="0" err="1">
                      <a:solidFill>
                        <a:srgbClr val="FFFFCC"/>
                      </a:solidFill>
                      <a:latin typeface="Arial Narrow" charset="0"/>
                      <a:ea typeface="SimSun" charset="0"/>
                      <a:cs typeface="SimSun" charset="0"/>
                    </a:rPr>
                    <a:t>năm</a:t>
                  </a:r>
                  <a:endParaRPr lang="en-US" altLang="zh-CN" b="1" dirty="0">
                    <a:solidFill>
                      <a:srgbClr val="FFFFCC"/>
                    </a:solidFill>
                    <a:latin typeface="Arial Narrow" charset="0"/>
                    <a:ea typeface="SimSun" charset="0"/>
                    <a:cs typeface="SimSun" charset="0"/>
                  </a:endParaRPr>
                </a:p>
              </p:txBody>
            </p:sp>
            <p:sp>
              <p:nvSpPr>
                <p:cNvPr id="105523" name="Rectangle 150"/>
                <p:cNvSpPr>
                  <a:spLocks noChangeArrowheads="1"/>
                </p:cNvSpPr>
                <p:nvPr/>
              </p:nvSpPr>
              <p:spPr bwMode="auto">
                <a:xfrm>
                  <a:off x="0" y="6897"/>
                  <a:ext cx="6243" cy="61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defTabSz="685800" eaLnBrk="0" fontAlgn="auto" hangingPunct="0">
                    <a:spcBef>
                      <a:spcPts val="0"/>
                    </a:spcBef>
                    <a:spcAft>
                      <a:spcPts val="0"/>
                    </a:spcAft>
                  </a:pPr>
                  <a:endParaRPr lang="en-US">
                    <a:solidFill>
                      <a:srgbClr val="FFFFCC"/>
                    </a:solidFill>
                    <a:latin typeface="Times New Roman" charset="0"/>
                    <a:ea typeface="+mn-ea"/>
                  </a:endParaRPr>
                </a:p>
              </p:txBody>
            </p:sp>
          </p:grpSp>
        </p:grpSp>
      </p:grpSp>
      <p:sp>
        <p:nvSpPr>
          <p:cNvPr id="105474" name="Rectangle 2"/>
          <p:cNvSpPr>
            <a:spLocks noGrp="1" noChangeArrowheads="1"/>
          </p:cNvSpPr>
          <p:nvPr>
            <p:ph type="title"/>
          </p:nvPr>
        </p:nvSpPr>
        <p:spPr>
          <a:xfrm>
            <a:off x="3603878" y="93541"/>
            <a:ext cx="2343150" cy="342900"/>
          </a:xfrm>
        </p:spPr>
        <p:txBody>
          <a:bodyPr vert="horz" lIns="0" tIns="0" rIns="0" bIns="0" rtlCol="0" anchor="ctr" anchorCtr="1">
            <a:noAutofit/>
          </a:bodyPr>
          <a:lstStyle/>
          <a:p>
            <a:pPr algn="ctr"/>
            <a:r>
              <a:rPr lang="en-US" sz="2700" b="1" dirty="0" err="1">
                <a:solidFill>
                  <a:schemeClr val="bg1"/>
                </a:solidFill>
                <a:latin typeface="Arial" panose="020B0604020202020204" pitchFamily="34" charset="0"/>
                <a:ea typeface="ＭＳ Ｐゴシック" charset="0"/>
                <a:cs typeface="Arial" panose="020B0604020202020204" pitchFamily="34" charset="0"/>
              </a:rPr>
              <a:t>Tổng</a:t>
            </a:r>
            <a:r>
              <a:rPr lang="en-US" sz="2700" b="1" dirty="0">
                <a:solidFill>
                  <a:schemeClr val="bg1"/>
                </a:solidFill>
                <a:latin typeface="Arial" panose="020B0604020202020204" pitchFamily="34" charset="0"/>
                <a:ea typeface="ＭＳ Ｐゴシック" charset="0"/>
                <a:cs typeface="Arial" panose="020B0604020202020204" pitchFamily="34" charset="0"/>
              </a:rPr>
              <a:t> </a:t>
            </a:r>
            <a:r>
              <a:rPr lang="en-US" sz="2700" b="1" dirty="0" err="1">
                <a:solidFill>
                  <a:schemeClr val="bg1"/>
                </a:solidFill>
                <a:latin typeface="Arial" panose="020B0604020202020204" pitchFamily="34" charset="0"/>
                <a:ea typeface="ＭＳ Ｐゴシック" charset="0"/>
                <a:cs typeface="Arial" panose="020B0604020202020204" pitchFamily="34" charset="0"/>
              </a:rPr>
              <a:t>quan</a:t>
            </a:r>
            <a:endParaRPr lang="en-US" sz="27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05475" name="Text Box 3"/>
          <p:cNvSpPr txBox="1">
            <a:spLocks noChangeArrowheads="1"/>
          </p:cNvSpPr>
          <p:nvPr/>
        </p:nvSpPr>
        <p:spPr bwMode="auto">
          <a:xfrm>
            <a:off x="8397257" y="44595"/>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fontAlgn="auto">
              <a:spcBef>
                <a:spcPct val="50000"/>
              </a:spcBef>
              <a:spcAft>
                <a:spcPts val="0"/>
              </a:spcAft>
            </a:pPr>
            <a:r>
              <a:rPr lang="en-US" sz="1800" b="1" dirty="0">
                <a:solidFill>
                  <a:srgbClr val="FFFFCC"/>
                </a:solidFill>
                <a:cs typeface="Arial" charset="0"/>
              </a:rPr>
              <a:t>425</a:t>
            </a:r>
          </a:p>
        </p:txBody>
      </p:sp>
    </p:spTree>
    <p:extLst>
      <p:ext uri="{BB962C8B-B14F-4D97-AF65-F5344CB8AC3E}">
        <p14:creationId xmlns:p14="http://schemas.microsoft.com/office/powerpoint/2010/main" val="2098340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52400" y="152400"/>
            <a:ext cx="8229600" cy="990600"/>
          </a:xfrm>
        </p:spPr>
        <p:txBody>
          <a:bodyPr anchor="ctr" anchorCtr="1"/>
          <a:lstStyle/>
          <a:p>
            <a:pPr algn="ctr">
              <a:tabLst>
                <a:tab pos="5600700" algn="l"/>
              </a:tabLst>
            </a:pP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Sự</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Gia</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Tăng</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về</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trước</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b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br>
            <a:r>
              <a:rPr lang="en-US" altLang="zh-CN" sz="1800" i="0" dirty="0" smtClean="0">
                <a:solidFill>
                  <a:schemeClr val="bg1"/>
                </a:solidFill>
                <a:latin typeface="Arial" panose="020B0604020202020204" pitchFamily="34" charset="0"/>
                <a:ea typeface="SimSun" panose="02010600030101010101" pitchFamily="2" charset="-122"/>
                <a:cs typeface="Arial" panose="020B0604020202020204" pitchFamily="34" charset="0"/>
              </a:rPr>
              <a:t>Compiled by Dr. Danny Goh, Singapore Bible College, January 2002</a:t>
            </a:r>
            <a:endParaRPr lang="en-US" altLang="vi-V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p:txBody>
      </p:sp>
      <p:sp>
        <p:nvSpPr>
          <p:cNvPr id="177155" name="Text Box 3"/>
          <p:cNvSpPr txBox="1">
            <a:spLocks noChangeArrowheads="1"/>
          </p:cNvSpPr>
          <p:nvPr/>
        </p:nvSpPr>
        <p:spPr bwMode="auto">
          <a:xfrm>
            <a:off x="8229600" y="152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000000"/>
                </a:solidFill>
                <a:latin typeface="Times New Roman" panose="02020603050405020304" pitchFamily="18" charset="0"/>
              </a:rPr>
              <a:t>436a</a:t>
            </a:r>
          </a:p>
        </p:txBody>
      </p:sp>
      <p:pic>
        <p:nvPicPr>
          <p:cNvPr id="177156" name="Picture 5" descr="Sex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419225"/>
            <a:ext cx="6946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6" descr="Sex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2160588"/>
            <a:ext cx="69596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7920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52550"/>
            <a:ext cx="5249863"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12"/>
          <p:cNvSpPr>
            <a:spLocks noChangeArrowheads="1"/>
          </p:cNvSpPr>
          <p:nvPr/>
        </p:nvSpPr>
        <p:spPr bwMode="auto">
          <a:xfrm>
            <a:off x="228600" y="1219200"/>
            <a:ext cx="8534400" cy="5638800"/>
          </a:xfrm>
          <a:prstGeom prst="rect">
            <a:avLst/>
          </a:prstGeom>
          <a:solidFill>
            <a:schemeClr val="bg1"/>
          </a:solidFill>
          <a:ln w="12700">
            <a:solidFill>
              <a:schemeClr val="bg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endParaRPr lang="vi-VN" altLang="vi-VN">
              <a:solidFill>
                <a:srgbClr val="FFFFCC"/>
              </a:solidFill>
              <a:latin typeface="Times New Roman" panose="02020603050405020304" pitchFamily="18" charset="0"/>
            </a:endParaRPr>
          </a:p>
        </p:txBody>
      </p:sp>
      <p:sp>
        <p:nvSpPr>
          <p:cNvPr id="179204" name="Rectangle 2"/>
          <p:cNvSpPr>
            <a:spLocks noGrp="1" noChangeArrowheads="1"/>
          </p:cNvSpPr>
          <p:nvPr>
            <p:ph type="title"/>
          </p:nvPr>
        </p:nvSpPr>
        <p:spPr>
          <a:xfrm>
            <a:off x="152400" y="152400"/>
            <a:ext cx="8229600" cy="990600"/>
          </a:xfrm>
        </p:spPr>
        <p:txBody>
          <a:bodyPr anchor="ctr" anchorCtr="1"/>
          <a:lstStyle/>
          <a:p>
            <a:pPr algn="ctr">
              <a:tabLst>
                <a:tab pos="5600700" algn="l"/>
              </a:tabLst>
            </a:pPr>
            <a:r>
              <a:rPr lang="en-US" altLang="zh-CN" sz="28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Sự</a:t>
            </a:r>
            <a: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8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khuyến</a:t>
            </a:r>
            <a: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8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khích</a:t>
            </a:r>
            <a: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8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8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8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trước</a:t>
            </a:r>
            <a: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8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8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r>
            <a:br>
              <a:rPr lang="en-US" altLang="zh-C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br>
            <a:r>
              <a:rPr lang="en-US" altLang="zh-CN" sz="1600" i="0" dirty="0" smtClean="0">
                <a:solidFill>
                  <a:schemeClr val="bg1"/>
                </a:solidFill>
                <a:latin typeface="Arial" panose="020B0604020202020204" pitchFamily="34" charset="0"/>
                <a:ea typeface="SimSun" panose="02010600030101010101" pitchFamily="2" charset="-122"/>
                <a:cs typeface="Arial" panose="020B0604020202020204" pitchFamily="34" charset="0"/>
              </a:rPr>
              <a:t>Compiled by Dr. Danny Goh, Singapore Bible College, January 2002</a:t>
            </a:r>
            <a:endParaRPr lang="en-US" altLang="vi-VN" sz="2800" b="1" i="0"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p:txBody>
      </p:sp>
      <p:sp>
        <p:nvSpPr>
          <p:cNvPr id="179205" name="Text Box 3"/>
          <p:cNvSpPr txBox="1">
            <a:spLocks noChangeArrowheads="1"/>
          </p:cNvSpPr>
          <p:nvPr/>
        </p:nvSpPr>
        <p:spPr bwMode="auto">
          <a:xfrm>
            <a:off x="8229600" y="152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000000"/>
                </a:solidFill>
                <a:latin typeface="Times New Roman" panose="02020603050405020304" pitchFamily="18" charset="0"/>
              </a:rPr>
              <a:t>436b</a:t>
            </a:r>
          </a:p>
        </p:txBody>
      </p:sp>
      <p:pic>
        <p:nvPicPr>
          <p:cNvPr id="450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381" y="2068996"/>
            <a:ext cx="5905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animEffect transition="in" filter="checkerboard(across)">
                                      <p:cBhvr>
                                        <p:cTn id="7" dur="500"/>
                                        <p:tgtEl>
                                          <p:spTgt spid="45068"/>
                                        </p:tgtEl>
                                      </p:cBhvr>
                                    </p:animEffect>
                                  </p:childTnLst>
                                </p:cTn>
                              </p:par>
                              <p:par>
                                <p:cTn id="8" presetID="23" presetClass="entr" presetSubtype="16" fill="hold" nodeType="withEffect">
                                  <p:stCondLst>
                                    <p:cond delay="0"/>
                                  </p:stCondLst>
                                  <p:childTnLst>
                                    <p:set>
                                      <p:cBhvr>
                                        <p:cTn id="9" dur="1" fill="hold">
                                          <p:stCondLst>
                                            <p:cond delay="0"/>
                                          </p:stCondLst>
                                        </p:cTn>
                                        <p:tgtEl>
                                          <p:spTgt spid="45066"/>
                                        </p:tgtEl>
                                        <p:attrNameLst>
                                          <p:attrName>style.visibility</p:attrName>
                                        </p:attrNameLst>
                                      </p:cBhvr>
                                      <p:to>
                                        <p:strVal val="visible"/>
                                      </p:to>
                                    </p:set>
                                    <p:anim calcmode="lin" valueType="num">
                                      <p:cBhvr>
                                        <p:cTn id="10" dur="500" fill="hold"/>
                                        <p:tgtEl>
                                          <p:spTgt spid="45066"/>
                                        </p:tgtEl>
                                        <p:attrNameLst>
                                          <p:attrName>ppt_w</p:attrName>
                                        </p:attrNameLst>
                                      </p:cBhvr>
                                      <p:tavLst>
                                        <p:tav tm="0">
                                          <p:val>
                                            <p:fltVal val="0"/>
                                          </p:val>
                                        </p:tav>
                                        <p:tav tm="100000">
                                          <p:val>
                                            <p:strVal val="#ppt_w"/>
                                          </p:val>
                                        </p:tav>
                                      </p:tavLst>
                                    </p:anim>
                                    <p:anim calcmode="lin" valueType="num">
                                      <p:cBhvr>
                                        <p:cTn id="11" dur="500" fill="hold"/>
                                        <p:tgtEl>
                                          <p:spTgt spid="450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76200" y="76200"/>
            <a:ext cx="8458200" cy="457200"/>
          </a:xfrm>
        </p:spPr>
        <p:txBody>
          <a:bodyPr anchor="ctr" anchorCtr="1"/>
          <a:lstStyle/>
          <a:p>
            <a:pPr algn="ctr">
              <a:tabLst>
                <a:tab pos="5600700" algn="l"/>
              </a:tabLst>
            </a:pP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Lý</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do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cần</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tránh</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trước</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3200" b="1" i="0"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endParaRPr lang="en-US" altLang="vi-VN" sz="3200" b="1" i="0"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p:txBody>
      </p:sp>
      <p:sp>
        <p:nvSpPr>
          <p:cNvPr id="46090" name="Rectangle 10"/>
          <p:cNvSpPr>
            <a:spLocks noGrp="1" noChangeArrowheads="1"/>
          </p:cNvSpPr>
          <p:nvPr>
            <p:ph type="body" idx="1"/>
          </p:nvPr>
        </p:nvSpPr>
        <p:spPr>
          <a:xfrm>
            <a:off x="228600" y="838200"/>
            <a:ext cx="8686800" cy="5867400"/>
          </a:xfrm>
        </p:spPr>
        <p:txBody>
          <a:bodyPr/>
          <a:lstStyle/>
          <a:p>
            <a:pPr>
              <a:lnSpc>
                <a:spcPct val="90000"/>
              </a:lnSpc>
              <a:buClr>
                <a:schemeClr val="bg1"/>
              </a:buClr>
              <a:buFont typeface="Wingdings" panose="05000000000000000000" pitchFamily="2" charset="2"/>
              <a:buChar char="Ø"/>
            </a:pP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phối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ngẫu</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tiềm</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năng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phải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tin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rằng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anh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ấy</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cô</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ấy</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sẽ</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phối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ngẫu</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chung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thủy</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sau</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a:t>
            </a:r>
            <a:endParaRPr lang="en-US" altLang="zh-CN" sz="2000" b="1"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a:p>
            <a:pPr lvl="1">
              <a:lnSpc>
                <a:spcPct val="90000"/>
              </a:lnSpc>
              <a:buClr>
                <a:schemeClr val="bg1"/>
              </a:buClr>
            </a:pP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Nếu</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nam</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ngủ</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với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một</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ai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khác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không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phải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phối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ngẫu</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của</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mình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thì</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điều</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gì</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khiến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anh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ấy</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nghĩ</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rằng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sẽ</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rửa</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sạch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đạo</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đức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của</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anh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ấy</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p>
          <a:p>
            <a:pPr lvl="1">
              <a:lnSpc>
                <a:spcPct val="90000"/>
              </a:lnSpc>
              <a:buClr>
                <a:schemeClr val="bg1"/>
              </a:buClr>
            </a:pP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Ngay</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cả</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những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cặp</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đôi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đã</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đính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mà</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quan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hệ</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với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vợ</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chồng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hứa</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của</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mình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cũng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cho</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thấy</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rằng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họ</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không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chống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đối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ngoài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p>
          <a:p>
            <a:pPr lvl="1">
              <a:lnSpc>
                <a:spcPct val="90000"/>
              </a:lnSpc>
              <a:buClr>
                <a:schemeClr val="bg1"/>
              </a:buClr>
            </a:pP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Một</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1800" b="1" dirty="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quan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hệ</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trước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không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thể</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tranh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cãi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chống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lại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ngoài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Làm</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vậy</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giả</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p>
          <a:p>
            <a:pPr>
              <a:lnSpc>
                <a:spcPct val="90000"/>
              </a:lnSpc>
              <a:buClr>
                <a:schemeClr val="bg1"/>
              </a:buClr>
              <a:buFont typeface="Wingdings" panose="05000000000000000000" pitchFamily="2" charset="2"/>
              <a:buChar char="Ø"/>
            </a:pP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Những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bắt</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đầu</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của</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họ</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trinh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khiết</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có</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cơ</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hội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tốt</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nhất</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để</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có</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được</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thành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công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a:t>
            </a:r>
            <a:endParaRPr lang="en-US" altLang="zh-CN" sz="2000" b="1"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a:p>
            <a:pPr>
              <a:lnSpc>
                <a:spcPct val="90000"/>
              </a:lnSpc>
              <a:buClr>
                <a:schemeClr val="bg1"/>
              </a:buClr>
              <a:buFont typeface="Wingdings" panose="05000000000000000000" pitchFamily="2" charset="2"/>
              <a:buChar char="Ø"/>
            </a:pP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Hầu</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hết</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các</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mối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quan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hệ</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tan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vỡ</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sau</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khi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quan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hệ</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trước</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p>
          <a:p>
            <a:pPr>
              <a:lnSpc>
                <a:spcPct val="90000"/>
              </a:lnSpc>
              <a:buClr>
                <a:schemeClr val="bg1"/>
              </a:buClr>
              <a:buFont typeface="Wingdings" panose="05000000000000000000" pitchFamily="2" charset="2"/>
              <a:buChar char="Ø"/>
            </a:pP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Những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bệnh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lây</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qua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đường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đáng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sợ</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nhất</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bệnh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AIDS) do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quan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hệ</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với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những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người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phóng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túng</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a:t>
            </a:r>
            <a:endParaRPr lang="en-US" altLang="zh-CN" sz="2000" b="1"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a:p>
            <a:pPr>
              <a:lnSpc>
                <a:spcPct val="90000"/>
              </a:lnSpc>
              <a:buClr>
                <a:schemeClr val="bg1"/>
              </a:buClr>
              <a:buFont typeface="Wingdings" panose="05000000000000000000" pitchFamily="2" charset="2"/>
              <a:buChar char="Ø"/>
            </a:pP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Đức</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Chúa</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Trời</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phán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dặn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dành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cho</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2000" b="1" u="sng"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2000" b="1" u="sng"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endParaRPr lang="en-US" altLang="zh-CN" sz="2000" b="1"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a:p>
            <a:pPr lvl="1">
              <a:lnSpc>
                <a:spcPct val="90000"/>
              </a:lnSpc>
              <a:buClr>
                <a:schemeClr val="bg1"/>
              </a:buClr>
            </a:pP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Đây</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lý</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do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lớn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nhất</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phải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tránh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trước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a:t>
            </a:r>
          </a:p>
          <a:p>
            <a:pPr lvl="1">
              <a:lnSpc>
                <a:spcPct val="90000"/>
              </a:lnSpc>
              <a:buClr>
                <a:schemeClr val="bg1"/>
              </a:buClr>
            </a:pP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tác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giả</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của</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hôn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nhân</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và</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tình</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dục</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Ngài</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biết</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điều</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gì</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là</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tốt</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nhất</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cho</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00" b="1" dirty="0" err="1" smtClean="0">
                <a:solidFill>
                  <a:schemeClr val="bg1"/>
                </a:solidFill>
                <a:latin typeface="Arial" panose="020B0604020202020204" pitchFamily="34" charset="0"/>
                <a:ea typeface="SimSun" panose="02010600030101010101" pitchFamily="2" charset="-122"/>
                <a:cs typeface="Arial" panose="020B0604020202020204" pitchFamily="34" charset="0"/>
              </a:rPr>
              <a:t>chúng</a:t>
            </a:r>
            <a:r>
              <a:rPr lang="en-US" altLang="zh-CN" sz="1800" b="1" dirty="0" smtClean="0">
                <a:solidFill>
                  <a:schemeClr val="bg1"/>
                </a:solidFill>
                <a:latin typeface="Arial" panose="020B0604020202020204" pitchFamily="34" charset="0"/>
                <a:ea typeface="SimSun" panose="02010600030101010101" pitchFamily="2" charset="-122"/>
                <a:cs typeface="Arial" panose="020B0604020202020204" pitchFamily="34" charset="0"/>
              </a:rPr>
              <a:t> ta. </a:t>
            </a:r>
          </a:p>
        </p:txBody>
      </p:sp>
      <p:sp>
        <p:nvSpPr>
          <p:cNvPr id="181252" name="Text Box 3"/>
          <p:cNvSpPr txBox="1">
            <a:spLocks noChangeArrowheads="1"/>
          </p:cNvSpPr>
          <p:nvPr/>
        </p:nvSpPr>
        <p:spPr bwMode="auto">
          <a:xfrm>
            <a:off x="8305800" y="152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000000"/>
                </a:solidFill>
                <a:latin typeface="Times New Roman" panose="02020603050405020304" pitchFamily="18" charset="0"/>
              </a:rPr>
              <a:t>436c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90">
                                            <p:txEl>
                                              <p:pRg st="0" end="0"/>
                                            </p:txEl>
                                          </p:spTgt>
                                        </p:tgtEl>
                                        <p:attrNameLst>
                                          <p:attrName>style.visibility</p:attrName>
                                        </p:attrNameLst>
                                      </p:cBhvr>
                                      <p:to>
                                        <p:strVal val="visible"/>
                                      </p:to>
                                    </p:set>
                                    <p:anim calcmode="lin" valueType="num">
                                      <p:cBhvr additive="base">
                                        <p:cTn id="7" dur="500" fill="hold"/>
                                        <p:tgtEl>
                                          <p:spTgt spid="460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9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090">
                                            <p:txEl>
                                              <p:pRg st="1" end="1"/>
                                            </p:txEl>
                                          </p:spTgt>
                                        </p:tgtEl>
                                        <p:attrNameLst>
                                          <p:attrName>style.visibility</p:attrName>
                                        </p:attrNameLst>
                                      </p:cBhvr>
                                      <p:to>
                                        <p:strVal val="visible"/>
                                      </p:to>
                                    </p:set>
                                    <p:anim calcmode="lin" valueType="num">
                                      <p:cBhvr additive="base">
                                        <p:cTn id="11" dur="500" fill="hold"/>
                                        <p:tgtEl>
                                          <p:spTgt spid="4609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09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6090">
                                            <p:txEl>
                                              <p:pRg st="2" end="2"/>
                                            </p:txEl>
                                          </p:spTgt>
                                        </p:tgtEl>
                                        <p:attrNameLst>
                                          <p:attrName>style.visibility</p:attrName>
                                        </p:attrNameLst>
                                      </p:cBhvr>
                                      <p:to>
                                        <p:strVal val="visible"/>
                                      </p:to>
                                    </p:set>
                                    <p:anim calcmode="lin" valueType="num">
                                      <p:cBhvr additive="base">
                                        <p:cTn id="15" dur="500" fill="hold"/>
                                        <p:tgtEl>
                                          <p:spTgt spid="4609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609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6090">
                                            <p:txEl>
                                              <p:pRg st="3" end="3"/>
                                            </p:txEl>
                                          </p:spTgt>
                                        </p:tgtEl>
                                        <p:attrNameLst>
                                          <p:attrName>style.visibility</p:attrName>
                                        </p:attrNameLst>
                                      </p:cBhvr>
                                      <p:to>
                                        <p:strVal val="visible"/>
                                      </p:to>
                                    </p:set>
                                    <p:anim calcmode="lin" valueType="num">
                                      <p:cBhvr additive="base">
                                        <p:cTn id="19" dur="500" fill="hold"/>
                                        <p:tgtEl>
                                          <p:spTgt spid="4609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90">
                                            <p:txEl>
                                              <p:pRg st="4" end="4"/>
                                            </p:txEl>
                                          </p:spTgt>
                                        </p:tgtEl>
                                        <p:attrNameLst>
                                          <p:attrName>style.visibility</p:attrName>
                                        </p:attrNameLst>
                                      </p:cBhvr>
                                      <p:to>
                                        <p:strVal val="visible"/>
                                      </p:to>
                                    </p:set>
                                    <p:anim calcmode="lin" valueType="num">
                                      <p:cBhvr additive="base">
                                        <p:cTn id="25" dur="500" fill="hold"/>
                                        <p:tgtEl>
                                          <p:spTgt spid="4609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90">
                                            <p:txEl>
                                              <p:pRg st="5" end="5"/>
                                            </p:txEl>
                                          </p:spTgt>
                                        </p:tgtEl>
                                        <p:attrNameLst>
                                          <p:attrName>style.visibility</p:attrName>
                                        </p:attrNameLst>
                                      </p:cBhvr>
                                      <p:to>
                                        <p:strVal val="visible"/>
                                      </p:to>
                                    </p:set>
                                    <p:anim calcmode="lin" valueType="num">
                                      <p:cBhvr additive="base">
                                        <p:cTn id="31" dur="500" fill="hold"/>
                                        <p:tgtEl>
                                          <p:spTgt spid="4609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9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90">
                                            <p:txEl>
                                              <p:pRg st="6" end="6"/>
                                            </p:txEl>
                                          </p:spTgt>
                                        </p:tgtEl>
                                        <p:attrNameLst>
                                          <p:attrName>style.visibility</p:attrName>
                                        </p:attrNameLst>
                                      </p:cBhvr>
                                      <p:to>
                                        <p:strVal val="visible"/>
                                      </p:to>
                                    </p:set>
                                    <p:anim calcmode="lin" valueType="num">
                                      <p:cBhvr additive="base">
                                        <p:cTn id="37" dur="500" fill="hold"/>
                                        <p:tgtEl>
                                          <p:spTgt spid="4609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9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090">
                                            <p:txEl>
                                              <p:pRg st="7" end="7"/>
                                            </p:txEl>
                                          </p:spTgt>
                                        </p:tgtEl>
                                        <p:attrNameLst>
                                          <p:attrName>style.visibility</p:attrName>
                                        </p:attrNameLst>
                                      </p:cBhvr>
                                      <p:to>
                                        <p:strVal val="visible"/>
                                      </p:to>
                                    </p:set>
                                    <p:anim calcmode="lin" valueType="num">
                                      <p:cBhvr additive="base">
                                        <p:cTn id="43" dur="500" fill="hold"/>
                                        <p:tgtEl>
                                          <p:spTgt spid="46090">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90">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6090">
                                            <p:txEl>
                                              <p:pRg st="8" end="8"/>
                                            </p:txEl>
                                          </p:spTgt>
                                        </p:tgtEl>
                                        <p:attrNameLst>
                                          <p:attrName>style.visibility</p:attrName>
                                        </p:attrNameLst>
                                      </p:cBhvr>
                                      <p:to>
                                        <p:strVal val="visible"/>
                                      </p:to>
                                    </p:set>
                                    <p:anim calcmode="lin" valueType="num">
                                      <p:cBhvr additive="base">
                                        <p:cTn id="47" dur="500" fill="hold"/>
                                        <p:tgtEl>
                                          <p:spTgt spid="46090">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6090">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6090">
                                            <p:txEl>
                                              <p:pRg st="9" end="9"/>
                                            </p:txEl>
                                          </p:spTgt>
                                        </p:tgtEl>
                                        <p:attrNameLst>
                                          <p:attrName>style.visibility</p:attrName>
                                        </p:attrNameLst>
                                      </p:cBhvr>
                                      <p:to>
                                        <p:strVal val="visible"/>
                                      </p:to>
                                    </p:set>
                                    <p:anim calcmode="lin" valueType="num">
                                      <p:cBhvr additive="base">
                                        <p:cTn id="51" dur="500" fill="hold"/>
                                        <p:tgtEl>
                                          <p:spTgt spid="46090">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609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83298" name="Picture 6" descr="orangeflrs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a:off x="2209800" y="0"/>
            <a:ext cx="4495800" cy="3505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defTabSz="914400" eaLnBrk="0" hangingPunct="0">
              <a:defRPr/>
            </a:pPr>
            <a:endParaRPr lang="en-US" sz="2400">
              <a:solidFill>
                <a:srgbClr val="FFFFCC"/>
              </a:solidFill>
              <a:latin typeface="+mn-lt"/>
              <a:ea typeface="+mn-ea"/>
            </a:endParaRPr>
          </a:p>
        </p:txBody>
      </p:sp>
      <p:sp>
        <p:nvSpPr>
          <p:cNvPr id="14338" name="Rectangle 2"/>
          <p:cNvSpPr>
            <a:spLocks noGrp="1" noChangeArrowheads="1"/>
          </p:cNvSpPr>
          <p:nvPr>
            <p:ph type="title"/>
          </p:nvPr>
        </p:nvSpPr>
        <p:spPr>
          <a:xfrm>
            <a:off x="2514600" y="304800"/>
            <a:ext cx="3886200" cy="685800"/>
          </a:xfrm>
          <a:effectLst>
            <a:outerShdw blurRad="63500" dist="35921" dir="2700000" algn="ctr" rotWithShape="0">
              <a:schemeClr val="bg1">
                <a:alpha val="74997"/>
              </a:schemeClr>
            </a:outerShdw>
          </a:effectLst>
        </p:spPr>
        <p:txBody>
          <a:bodyPr anchor="ctr" anchorCtr="1"/>
          <a:lstStyle/>
          <a:p>
            <a:pPr algn="ctr">
              <a:defRPr/>
            </a:pPr>
            <a:r>
              <a:rPr lang="en-US" b="1" i="0" dirty="0" err="1" smtClean="0">
                <a:latin typeface="Arial Black" pitchFamily="-112" charset="0"/>
                <a:ea typeface="+mj-ea"/>
                <a:cs typeface="+mj-cs"/>
              </a:rPr>
              <a:t>Làm</a:t>
            </a:r>
            <a:r>
              <a:rPr lang="en-US" b="1" i="0" dirty="0" smtClean="0">
                <a:latin typeface="Arial Black" pitchFamily="-112" charset="0"/>
                <a:ea typeface="+mj-ea"/>
                <a:cs typeface="+mj-cs"/>
              </a:rPr>
              <a:t> </a:t>
            </a:r>
            <a:r>
              <a:rPr lang="en-US" b="1" i="0" dirty="0" err="1" smtClean="0">
                <a:latin typeface="Arial Black" pitchFamily="-112" charset="0"/>
                <a:ea typeface="+mj-ea"/>
                <a:cs typeface="+mj-cs"/>
              </a:rPr>
              <a:t>gì</a:t>
            </a:r>
            <a:r>
              <a:rPr lang="en-US" b="1" i="0" dirty="0" smtClean="0">
                <a:latin typeface="Arial Black" pitchFamily="-112" charset="0"/>
                <a:ea typeface="+mj-ea"/>
                <a:cs typeface="+mj-cs"/>
              </a:rPr>
              <a:t>?</a:t>
            </a:r>
            <a:endParaRPr lang="en-US" b="1" i="0" dirty="0">
              <a:latin typeface="Arial Black" pitchFamily="-112" charset="0"/>
              <a:ea typeface="+mj-ea"/>
              <a:cs typeface="+mj-cs"/>
            </a:endParaRPr>
          </a:p>
        </p:txBody>
      </p:sp>
      <p:sp>
        <p:nvSpPr>
          <p:cNvPr id="14339" name="Rectangle 3"/>
          <p:cNvSpPr>
            <a:spLocks noGrp="1" noChangeArrowheads="1"/>
          </p:cNvSpPr>
          <p:nvPr>
            <p:ph type="body" idx="1"/>
          </p:nvPr>
        </p:nvSpPr>
        <p:spPr>
          <a:xfrm>
            <a:off x="304800" y="990600"/>
            <a:ext cx="8839200" cy="5257800"/>
          </a:xfrm>
        </p:spPr>
        <p:txBody>
          <a:bodyPr/>
          <a:lstStyle/>
          <a:p>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Hãy</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thực</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hiện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việc</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tránh</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tình</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dục</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trước</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hôn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nhân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để</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hôn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nhân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có</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thể</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được</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tận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hưởng</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trọn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vẹn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nhất</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vd</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cho</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phép</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tình</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yêu</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nở</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hoa</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đúng</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thời</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điểm</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- 2:7b; 3:5b; 8:4b).</a:t>
            </a:r>
            <a:endParaRPr lang="en-US" altLang="zh-CN" sz="3600"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endParaRPr>
          </a:p>
          <a:p>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Mong</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đợi</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một</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hôn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nhân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tốt</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đẹp</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rồi</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hành</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động</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cho</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điều</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đó</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endParaRPr lang="en-US" altLang="zh-CN" sz="3600" b="1" dirty="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endParaRPr>
          </a:p>
          <a:p>
            <a:r>
              <a:rPr lang="en-US" altLang="zh-CN" sz="3600" b="1" dirty="0" err="1">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K</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hen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ngợi</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cả</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những</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đặc</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điểm</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thể</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xác</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và</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không</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phải</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thể</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xác</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của</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người</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phối</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ngẫu</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b="1" dirty="0" err="1"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bạn</a:t>
            </a:r>
            <a:r>
              <a:rPr lang="en-US" altLang="zh-CN" sz="3600" b="1"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sz="3600" dirty="0" smtClean="0">
                <a:solidFill>
                  <a:srgbClr val="FFFFFF"/>
                </a:solidFill>
                <a:effectLst>
                  <a:outerShdw blurRad="38100" dist="38100" dir="2700000" algn="tl">
                    <a:srgbClr val="000000"/>
                  </a:outerShdw>
                </a:effectLst>
                <a:latin typeface="Arial" panose="020B0604020202020204" pitchFamily="34" charset="0"/>
                <a:ea typeface="SimSun" panose="02010600030101010101" pitchFamily="2" charset="-122"/>
              </a:rPr>
              <a:t> </a:t>
            </a:r>
          </a:p>
        </p:txBody>
      </p:sp>
      <p:sp>
        <p:nvSpPr>
          <p:cNvPr id="14340" name="Text Box 4"/>
          <p:cNvSpPr txBox="1">
            <a:spLocks noChangeArrowheads="1"/>
          </p:cNvSpPr>
          <p:nvPr/>
        </p:nvSpPr>
        <p:spPr bwMode="auto">
          <a:xfrm>
            <a:off x="8229600" y="0"/>
            <a:ext cx="838200" cy="457200"/>
          </a:xfrm>
          <a:prstGeom prst="rect">
            <a:avLst/>
          </a:prstGeom>
          <a:noFill/>
          <a:ln>
            <a:noFill/>
          </a:ln>
          <a:effectLst>
            <a:outerShdw dist="35921"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defTabSz="914400" eaLnBrk="0" hangingPunct="0">
              <a:spcBef>
                <a:spcPct val="50000"/>
              </a:spcBef>
              <a:defRPr/>
            </a:pPr>
            <a:r>
              <a:rPr lang="en-US" sz="2400" b="1">
                <a:solidFill>
                  <a:srgbClr val="FFFFFF"/>
                </a:solidFill>
                <a:latin typeface="Arial"/>
                <a:ea typeface="+mn-ea"/>
                <a:cs typeface="Arial"/>
              </a:rPr>
              <a:t>425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rot="16200000">
            <a:off x="-2933700" y="2933700"/>
            <a:ext cx="6858000" cy="990600"/>
          </a:xfrm>
          <a:solidFill>
            <a:srgbClr val="FFCC00"/>
          </a:solidFill>
        </p:spPr>
        <p:txBody>
          <a:bodyPr/>
          <a:lstStyle/>
          <a:p>
            <a:pPr eaLnBrk="1" hangingPunct="1"/>
            <a:r>
              <a:rPr lang="en-US" altLang="vi-VN" b="1" smtClean="0">
                <a:solidFill>
                  <a:schemeClr val="tx1"/>
                </a:solidFill>
              </a:rPr>
              <a:t>Touching Scale</a:t>
            </a:r>
            <a:endParaRPr lang="en-US" altLang="vi-VN" smtClean="0">
              <a:solidFill>
                <a:schemeClr val="bg1"/>
              </a:solidFill>
            </a:endParaRPr>
          </a:p>
        </p:txBody>
      </p:sp>
      <p:sp>
        <p:nvSpPr>
          <p:cNvPr id="308228" name="Rectangle 4"/>
          <p:cNvSpPr>
            <a:spLocks noChangeArrowheads="1"/>
          </p:cNvSpPr>
          <p:nvPr/>
        </p:nvSpPr>
        <p:spPr bwMode="auto">
          <a:xfrm>
            <a:off x="1600200" y="6172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Holding Hands</a:t>
            </a:r>
            <a:endParaRPr lang="en-US" altLang="vi-VN" sz="3200">
              <a:solidFill>
                <a:srgbClr val="CCFFFF"/>
              </a:solidFill>
              <a:ea typeface="Osaka" charset="-128"/>
            </a:endParaRPr>
          </a:p>
        </p:txBody>
      </p:sp>
      <p:sp>
        <p:nvSpPr>
          <p:cNvPr id="308229" name="Rectangle 5"/>
          <p:cNvSpPr>
            <a:spLocks noChangeArrowheads="1"/>
          </p:cNvSpPr>
          <p:nvPr/>
        </p:nvSpPr>
        <p:spPr bwMode="auto">
          <a:xfrm>
            <a:off x="1600200" y="381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dirty="0">
                <a:solidFill>
                  <a:srgbClr val="CCFFFF"/>
                </a:solidFill>
                <a:ea typeface="Osaka" charset="-128"/>
              </a:rPr>
              <a:t>Sex</a:t>
            </a:r>
            <a:endParaRPr lang="en-US" altLang="vi-VN" sz="3200" dirty="0">
              <a:solidFill>
                <a:srgbClr val="CCFFFF"/>
              </a:solidFill>
              <a:ea typeface="Osaka" charset="-128"/>
            </a:endParaRPr>
          </a:p>
        </p:txBody>
      </p:sp>
      <p:sp>
        <p:nvSpPr>
          <p:cNvPr id="308230" name="Rectangle 6"/>
          <p:cNvSpPr>
            <a:spLocks noChangeArrowheads="1"/>
          </p:cNvSpPr>
          <p:nvPr/>
        </p:nvSpPr>
        <p:spPr bwMode="auto">
          <a:xfrm>
            <a:off x="1600200" y="5343525"/>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Kiss the Hand</a:t>
            </a:r>
            <a:endParaRPr lang="en-US" altLang="vi-VN" sz="3200">
              <a:solidFill>
                <a:srgbClr val="CCFFFF"/>
              </a:solidFill>
              <a:ea typeface="Osaka" charset="-128"/>
            </a:endParaRPr>
          </a:p>
        </p:txBody>
      </p:sp>
      <p:sp>
        <p:nvSpPr>
          <p:cNvPr id="308231" name="Rectangle 7"/>
          <p:cNvSpPr>
            <a:spLocks noChangeArrowheads="1"/>
          </p:cNvSpPr>
          <p:nvPr/>
        </p:nvSpPr>
        <p:spPr bwMode="auto">
          <a:xfrm>
            <a:off x="1600200" y="4516438"/>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Side Hug</a:t>
            </a:r>
            <a:endParaRPr lang="en-US" altLang="vi-VN" sz="3200">
              <a:solidFill>
                <a:srgbClr val="CCFFFF"/>
              </a:solidFill>
              <a:ea typeface="Osaka" charset="-128"/>
            </a:endParaRPr>
          </a:p>
        </p:txBody>
      </p:sp>
      <p:sp>
        <p:nvSpPr>
          <p:cNvPr id="308232" name="Rectangle 8"/>
          <p:cNvSpPr>
            <a:spLocks noChangeArrowheads="1"/>
          </p:cNvSpPr>
          <p:nvPr/>
        </p:nvSpPr>
        <p:spPr bwMode="auto">
          <a:xfrm>
            <a:off x="1600200" y="368935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Front Hug</a:t>
            </a:r>
            <a:endParaRPr lang="en-US" altLang="vi-VN" sz="3200">
              <a:solidFill>
                <a:srgbClr val="CCFFFF"/>
              </a:solidFill>
              <a:ea typeface="Osaka" charset="-128"/>
            </a:endParaRPr>
          </a:p>
        </p:txBody>
      </p:sp>
      <p:sp>
        <p:nvSpPr>
          <p:cNvPr id="308233" name="Rectangle 9"/>
          <p:cNvSpPr>
            <a:spLocks noChangeArrowheads="1"/>
          </p:cNvSpPr>
          <p:nvPr/>
        </p:nvSpPr>
        <p:spPr bwMode="auto">
          <a:xfrm>
            <a:off x="1600200" y="2862263"/>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dirty="0">
                <a:solidFill>
                  <a:srgbClr val="CCFFFF"/>
                </a:solidFill>
                <a:ea typeface="Osaka" charset="-128"/>
              </a:rPr>
              <a:t>Kiss the Cheek</a:t>
            </a:r>
            <a:endParaRPr lang="en-US" altLang="vi-VN" sz="3200" dirty="0">
              <a:solidFill>
                <a:srgbClr val="CCFFFF"/>
              </a:solidFill>
              <a:ea typeface="Osaka" charset="-128"/>
            </a:endParaRPr>
          </a:p>
        </p:txBody>
      </p:sp>
      <p:sp>
        <p:nvSpPr>
          <p:cNvPr id="308234" name="Rectangle 10"/>
          <p:cNvSpPr>
            <a:spLocks noChangeArrowheads="1"/>
          </p:cNvSpPr>
          <p:nvPr/>
        </p:nvSpPr>
        <p:spPr bwMode="auto">
          <a:xfrm>
            <a:off x="1600200" y="2035175"/>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dirty="0">
                <a:solidFill>
                  <a:srgbClr val="CCFFFF"/>
                </a:solidFill>
                <a:ea typeface="Osaka" charset="-128"/>
              </a:rPr>
              <a:t>Kiss the Lips</a:t>
            </a:r>
            <a:endParaRPr lang="en-US" altLang="vi-VN" sz="3200" dirty="0">
              <a:solidFill>
                <a:srgbClr val="CCFFFF"/>
              </a:solidFill>
              <a:ea typeface="Osaka" charset="-128"/>
            </a:endParaRPr>
          </a:p>
        </p:txBody>
      </p:sp>
      <p:sp>
        <p:nvSpPr>
          <p:cNvPr id="308235" name="Rectangle 11"/>
          <p:cNvSpPr>
            <a:spLocks noChangeArrowheads="1"/>
          </p:cNvSpPr>
          <p:nvPr/>
        </p:nvSpPr>
        <p:spPr bwMode="auto">
          <a:xfrm>
            <a:off x="1600200" y="1208088"/>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Petting</a:t>
            </a:r>
            <a:endParaRPr lang="en-US" altLang="vi-VN" sz="3200">
              <a:solidFill>
                <a:srgbClr val="CCFFFF"/>
              </a:solidFill>
              <a:ea typeface="Osaka" charset="-128"/>
            </a:endParaRPr>
          </a:p>
        </p:txBody>
      </p:sp>
      <p:sp>
        <p:nvSpPr>
          <p:cNvPr id="308236" name="WordArt 12"/>
          <p:cNvSpPr>
            <a:spLocks noChangeArrowheads="1" noChangeShapeType="1" noTextEdit="1"/>
          </p:cNvSpPr>
          <p:nvPr/>
        </p:nvSpPr>
        <p:spPr bwMode="auto">
          <a:xfrm>
            <a:off x="1371600" y="152400"/>
            <a:ext cx="1112838" cy="990600"/>
          </a:xfrm>
          <a:prstGeom prst="rect">
            <a:avLst/>
          </a:prstGeom>
        </p:spPr>
        <p:txBody>
          <a:bodyPr wrap="none" fromWordArt="1">
            <a:prstTxWarp prst="textDoubleWave1">
              <a:avLst>
                <a:gd name="adj1" fmla="val 6500"/>
                <a:gd name="adj2" fmla="val 0"/>
              </a:avLst>
            </a:prstTxWarp>
          </a:bodyPr>
          <a:lstStyle/>
          <a:p>
            <a:pPr algn="ctr"/>
            <a:r>
              <a:rPr lang="vi-VN" sz="3600" b="1" kern="10" dirty="0" smtClean="0">
                <a:ln w="12700">
                  <a:solidFill>
                    <a:srgbClr val="000099"/>
                  </a:solidFill>
                  <a:round/>
                  <a:headEnd/>
                  <a:tailEnd/>
                </a:ln>
                <a:solidFill>
                  <a:srgbClr val="33CCFF"/>
                </a:solidFill>
                <a:effectLst>
                  <a:outerShdw dist="125724" dir="18900000" algn="ctr" rotWithShape="0">
                    <a:srgbClr val="000099"/>
                  </a:outerShdw>
                </a:effectLst>
              </a:rPr>
              <a:t>Nam</a:t>
            </a:r>
            <a:endParaRPr lang="vi-VN" sz="3600" b="1" kern="10" dirty="0">
              <a:ln w="12700">
                <a:solidFill>
                  <a:srgbClr val="000099"/>
                </a:solidFill>
                <a:round/>
                <a:headEnd/>
                <a:tailEnd/>
              </a:ln>
              <a:solidFill>
                <a:srgbClr val="33CCFF"/>
              </a:solidFill>
              <a:effectLst>
                <a:outerShdw dist="125724" dir="18900000" algn="ctr" rotWithShape="0">
                  <a:srgbClr val="000099"/>
                </a:outerShdw>
              </a:effectLst>
            </a:endParaRPr>
          </a:p>
        </p:txBody>
      </p:sp>
      <p:sp>
        <p:nvSpPr>
          <p:cNvPr id="308237" name="Line 13"/>
          <p:cNvSpPr>
            <a:spLocks noChangeShapeType="1"/>
          </p:cNvSpPr>
          <p:nvPr/>
        </p:nvSpPr>
        <p:spPr bwMode="auto">
          <a:xfrm>
            <a:off x="1676400" y="1828800"/>
            <a:ext cx="33528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08238" name="Rectangle 14"/>
          <p:cNvSpPr>
            <a:spLocks noChangeArrowheads="1"/>
          </p:cNvSpPr>
          <p:nvPr/>
        </p:nvSpPr>
        <p:spPr bwMode="auto">
          <a:xfrm>
            <a:off x="5257800" y="6172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Holding Hands</a:t>
            </a:r>
            <a:endParaRPr lang="en-US" altLang="vi-VN" sz="3200">
              <a:solidFill>
                <a:srgbClr val="CCFFFF"/>
              </a:solidFill>
              <a:ea typeface="Osaka" charset="-128"/>
            </a:endParaRPr>
          </a:p>
        </p:txBody>
      </p:sp>
      <p:sp>
        <p:nvSpPr>
          <p:cNvPr id="308239" name="Rectangle 15"/>
          <p:cNvSpPr>
            <a:spLocks noChangeArrowheads="1"/>
          </p:cNvSpPr>
          <p:nvPr/>
        </p:nvSpPr>
        <p:spPr bwMode="auto">
          <a:xfrm>
            <a:off x="5257800" y="381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Sex</a:t>
            </a:r>
            <a:endParaRPr lang="en-US" altLang="vi-VN" sz="3200">
              <a:solidFill>
                <a:srgbClr val="CCFFFF"/>
              </a:solidFill>
              <a:ea typeface="Osaka" charset="-128"/>
            </a:endParaRPr>
          </a:p>
        </p:txBody>
      </p:sp>
      <p:sp>
        <p:nvSpPr>
          <p:cNvPr id="308240" name="Rectangle 16"/>
          <p:cNvSpPr>
            <a:spLocks noChangeArrowheads="1"/>
          </p:cNvSpPr>
          <p:nvPr/>
        </p:nvSpPr>
        <p:spPr bwMode="auto">
          <a:xfrm>
            <a:off x="5257800" y="5343525"/>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Kiss the Hand</a:t>
            </a:r>
            <a:endParaRPr lang="en-US" altLang="vi-VN" sz="3200">
              <a:solidFill>
                <a:srgbClr val="CCFFFF"/>
              </a:solidFill>
              <a:ea typeface="Osaka" charset="-128"/>
            </a:endParaRPr>
          </a:p>
        </p:txBody>
      </p:sp>
      <p:sp>
        <p:nvSpPr>
          <p:cNvPr id="308241" name="Rectangle 17"/>
          <p:cNvSpPr>
            <a:spLocks noChangeArrowheads="1"/>
          </p:cNvSpPr>
          <p:nvPr/>
        </p:nvSpPr>
        <p:spPr bwMode="auto">
          <a:xfrm>
            <a:off x="5257800" y="4516438"/>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Side Hug</a:t>
            </a:r>
            <a:endParaRPr lang="en-US" altLang="vi-VN" sz="3200">
              <a:solidFill>
                <a:srgbClr val="CCFFFF"/>
              </a:solidFill>
              <a:ea typeface="Osaka" charset="-128"/>
            </a:endParaRPr>
          </a:p>
        </p:txBody>
      </p:sp>
      <p:sp>
        <p:nvSpPr>
          <p:cNvPr id="308242" name="Rectangle 18"/>
          <p:cNvSpPr>
            <a:spLocks noChangeArrowheads="1"/>
          </p:cNvSpPr>
          <p:nvPr/>
        </p:nvSpPr>
        <p:spPr bwMode="auto">
          <a:xfrm>
            <a:off x="5257800" y="368935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Front Hug</a:t>
            </a:r>
            <a:endParaRPr lang="en-US" altLang="vi-VN" sz="3200">
              <a:solidFill>
                <a:srgbClr val="CCFFFF"/>
              </a:solidFill>
              <a:ea typeface="Osaka" charset="-128"/>
            </a:endParaRPr>
          </a:p>
        </p:txBody>
      </p:sp>
      <p:sp>
        <p:nvSpPr>
          <p:cNvPr id="308243" name="Rectangle 19"/>
          <p:cNvSpPr>
            <a:spLocks noChangeArrowheads="1"/>
          </p:cNvSpPr>
          <p:nvPr/>
        </p:nvSpPr>
        <p:spPr bwMode="auto">
          <a:xfrm>
            <a:off x="5257800" y="2862263"/>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Kiss the Cheek</a:t>
            </a:r>
            <a:endParaRPr lang="en-US" altLang="vi-VN" sz="3200">
              <a:solidFill>
                <a:srgbClr val="CCFFFF"/>
              </a:solidFill>
              <a:ea typeface="Osaka" charset="-128"/>
            </a:endParaRPr>
          </a:p>
        </p:txBody>
      </p:sp>
      <p:sp>
        <p:nvSpPr>
          <p:cNvPr id="308244" name="Rectangle 20"/>
          <p:cNvSpPr>
            <a:spLocks noChangeArrowheads="1"/>
          </p:cNvSpPr>
          <p:nvPr/>
        </p:nvSpPr>
        <p:spPr bwMode="auto">
          <a:xfrm>
            <a:off x="5257800" y="2035175"/>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Kiss the Lips</a:t>
            </a:r>
            <a:endParaRPr lang="en-US" altLang="vi-VN" sz="3200">
              <a:solidFill>
                <a:srgbClr val="CCFFFF"/>
              </a:solidFill>
              <a:ea typeface="Osaka" charset="-128"/>
            </a:endParaRPr>
          </a:p>
        </p:txBody>
      </p:sp>
      <p:sp>
        <p:nvSpPr>
          <p:cNvPr id="308245" name="Rectangle 21"/>
          <p:cNvSpPr>
            <a:spLocks noChangeArrowheads="1"/>
          </p:cNvSpPr>
          <p:nvPr/>
        </p:nvSpPr>
        <p:spPr bwMode="auto">
          <a:xfrm>
            <a:off x="5257800" y="1208088"/>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eaLnBrk="1" hangingPunct="1"/>
            <a:r>
              <a:rPr lang="en-US" altLang="vi-VN" sz="3200" b="1">
                <a:solidFill>
                  <a:srgbClr val="CCFFFF"/>
                </a:solidFill>
                <a:ea typeface="Osaka" charset="-128"/>
              </a:rPr>
              <a:t>Petting</a:t>
            </a:r>
            <a:endParaRPr lang="en-US" altLang="vi-VN" sz="3200">
              <a:solidFill>
                <a:srgbClr val="CCFFFF"/>
              </a:solidFill>
              <a:ea typeface="Osaka" charset="-128"/>
            </a:endParaRPr>
          </a:p>
        </p:txBody>
      </p:sp>
      <p:sp>
        <p:nvSpPr>
          <p:cNvPr id="308246" name="WordArt 22"/>
          <p:cNvSpPr>
            <a:spLocks noChangeArrowheads="1" noChangeShapeType="1" noTextEdit="1"/>
          </p:cNvSpPr>
          <p:nvPr/>
        </p:nvSpPr>
        <p:spPr bwMode="auto">
          <a:xfrm>
            <a:off x="5029200" y="152400"/>
            <a:ext cx="1066800" cy="990600"/>
          </a:xfrm>
          <a:prstGeom prst="rect">
            <a:avLst/>
          </a:prstGeom>
        </p:spPr>
        <p:txBody>
          <a:bodyPr wrap="none" fromWordArt="1">
            <a:prstTxWarp prst="textSlantUp">
              <a:avLst>
                <a:gd name="adj" fmla="val 32056"/>
              </a:avLst>
            </a:prstTxWarp>
          </a:bodyPr>
          <a:lstStyle/>
          <a:p>
            <a:pPr algn="ctr"/>
            <a:r>
              <a:rPr lang="vi-VN" sz="3600" b="1"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rPr>
              <a:t>Nữ</a:t>
            </a:r>
            <a:endParaRPr lang="vi-VN"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endParaRPr>
          </a:p>
        </p:txBody>
      </p:sp>
      <p:sp>
        <p:nvSpPr>
          <p:cNvPr id="308247" name="Line 23"/>
          <p:cNvSpPr>
            <a:spLocks noChangeShapeType="1"/>
          </p:cNvSpPr>
          <p:nvPr/>
        </p:nvSpPr>
        <p:spPr bwMode="auto">
          <a:xfrm>
            <a:off x="5334000" y="3505200"/>
            <a:ext cx="33528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 name="TextBox 1"/>
          <p:cNvSpPr txBox="1">
            <a:spLocks noChangeArrowheads="1"/>
          </p:cNvSpPr>
          <p:nvPr/>
        </p:nvSpPr>
        <p:spPr bwMode="auto">
          <a:xfrm rot="-943449">
            <a:off x="242888" y="4773613"/>
            <a:ext cx="6070600" cy="954087"/>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vi-VN" sz="2800" b="1" dirty="0">
                <a:solidFill>
                  <a:schemeClr val="bg1"/>
                </a:solidFill>
              </a:rPr>
              <a:t>So where should he draw the line when they disagree while dating?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2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23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08231"/>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08232"/>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08233"/>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08234"/>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0823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0" fill="hold" grpId="0" nodeType="clickEffect">
                                  <p:stCondLst>
                                    <p:cond delay="0"/>
                                  </p:stCondLst>
                                  <p:childTnLst>
                                    <p:set>
                                      <p:cBhvr>
                                        <p:cTn id="33" dur="1" fill="hold">
                                          <p:stCondLst>
                                            <p:cond delay="0"/>
                                          </p:stCondLst>
                                        </p:cTn>
                                        <p:tgtEl>
                                          <p:spTgt spid="30823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8237"/>
                                        </p:tgtEl>
                                        <p:attrNameLst>
                                          <p:attrName>style.visibility</p:attrName>
                                        </p:attrNameLst>
                                      </p:cBhvr>
                                      <p:to>
                                        <p:strVal val="visible"/>
                                      </p:to>
                                    </p:set>
                                    <p:animEffect transition="in" filter="wipe(left)">
                                      <p:cBhvr>
                                        <p:cTn id="38" dur="2000"/>
                                        <p:tgtEl>
                                          <p:spTgt spid="3082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08238"/>
                                        </p:tgtEl>
                                        <p:attrNameLst>
                                          <p:attrName>style.visibility</p:attrName>
                                        </p:attrNameLst>
                                      </p:cBhvr>
                                      <p:to>
                                        <p:strVal val="visible"/>
                                      </p:to>
                                    </p:set>
                                    <p:animEffect transition="in" filter="wipe(down)">
                                      <p:cBhvr>
                                        <p:cTn id="43" dur="500"/>
                                        <p:tgtEl>
                                          <p:spTgt spid="30823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08239"/>
                                        </p:tgtEl>
                                        <p:attrNameLst>
                                          <p:attrName>style.visibility</p:attrName>
                                        </p:attrNameLst>
                                      </p:cBhvr>
                                      <p:to>
                                        <p:strVal val="visible"/>
                                      </p:to>
                                    </p:set>
                                    <p:animEffect transition="in" filter="wipe(down)">
                                      <p:cBhvr>
                                        <p:cTn id="46" dur="500"/>
                                        <p:tgtEl>
                                          <p:spTgt spid="30823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08240"/>
                                        </p:tgtEl>
                                        <p:attrNameLst>
                                          <p:attrName>style.visibility</p:attrName>
                                        </p:attrNameLst>
                                      </p:cBhvr>
                                      <p:to>
                                        <p:strVal val="visible"/>
                                      </p:to>
                                    </p:set>
                                    <p:animEffect transition="in" filter="wipe(down)">
                                      <p:cBhvr>
                                        <p:cTn id="49" dur="500"/>
                                        <p:tgtEl>
                                          <p:spTgt spid="30824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08241"/>
                                        </p:tgtEl>
                                        <p:attrNameLst>
                                          <p:attrName>style.visibility</p:attrName>
                                        </p:attrNameLst>
                                      </p:cBhvr>
                                      <p:to>
                                        <p:strVal val="visible"/>
                                      </p:to>
                                    </p:set>
                                    <p:animEffect transition="in" filter="wipe(down)">
                                      <p:cBhvr>
                                        <p:cTn id="52" dur="500"/>
                                        <p:tgtEl>
                                          <p:spTgt spid="30824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08242"/>
                                        </p:tgtEl>
                                        <p:attrNameLst>
                                          <p:attrName>style.visibility</p:attrName>
                                        </p:attrNameLst>
                                      </p:cBhvr>
                                      <p:to>
                                        <p:strVal val="visible"/>
                                      </p:to>
                                    </p:set>
                                    <p:animEffect transition="in" filter="wipe(down)">
                                      <p:cBhvr>
                                        <p:cTn id="55" dur="500"/>
                                        <p:tgtEl>
                                          <p:spTgt spid="30824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8243"/>
                                        </p:tgtEl>
                                        <p:attrNameLst>
                                          <p:attrName>style.visibility</p:attrName>
                                        </p:attrNameLst>
                                      </p:cBhvr>
                                      <p:to>
                                        <p:strVal val="visible"/>
                                      </p:to>
                                    </p:set>
                                    <p:animEffect transition="in" filter="wipe(down)">
                                      <p:cBhvr>
                                        <p:cTn id="58" dur="500"/>
                                        <p:tgtEl>
                                          <p:spTgt spid="30824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8244"/>
                                        </p:tgtEl>
                                        <p:attrNameLst>
                                          <p:attrName>style.visibility</p:attrName>
                                        </p:attrNameLst>
                                      </p:cBhvr>
                                      <p:to>
                                        <p:strVal val="visible"/>
                                      </p:to>
                                    </p:set>
                                    <p:animEffect transition="in" filter="wipe(down)">
                                      <p:cBhvr>
                                        <p:cTn id="61" dur="500"/>
                                        <p:tgtEl>
                                          <p:spTgt spid="30824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08245"/>
                                        </p:tgtEl>
                                        <p:attrNameLst>
                                          <p:attrName>style.visibility</p:attrName>
                                        </p:attrNameLst>
                                      </p:cBhvr>
                                      <p:to>
                                        <p:strVal val="visible"/>
                                      </p:to>
                                    </p:set>
                                    <p:animEffect transition="in" filter="wipe(down)">
                                      <p:cBhvr>
                                        <p:cTn id="64" dur="500"/>
                                        <p:tgtEl>
                                          <p:spTgt spid="30824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08246"/>
                                        </p:tgtEl>
                                        <p:attrNameLst>
                                          <p:attrName>style.visibility</p:attrName>
                                        </p:attrNameLst>
                                      </p:cBhvr>
                                      <p:to>
                                        <p:strVal val="visible"/>
                                      </p:to>
                                    </p:set>
                                    <p:animEffect transition="in" filter="wipe(down)">
                                      <p:cBhvr>
                                        <p:cTn id="67" dur="500"/>
                                        <p:tgtEl>
                                          <p:spTgt spid="308246"/>
                                        </p:tgtEl>
                                      </p:cBhvr>
                                    </p:animEffect>
                                  </p:childTnLst>
                                </p:cTn>
                              </p:par>
                            </p:childTnLst>
                          </p:cTn>
                        </p:par>
                        <p:par>
                          <p:cTn id="68" fill="hold" nodeType="afterGroup">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08247"/>
                                        </p:tgtEl>
                                        <p:attrNameLst>
                                          <p:attrName>style.visibility</p:attrName>
                                        </p:attrNameLst>
                                      </p:cBhvr>
                                      <p:to>
                                        <p:strVal val="visible"/>
                                      </p:to>
                                    </p:set>
                                    <p:animEffect transition="in" filter="wipe(left)">
                                      <p:cBhvr>
                                        <p:cTn id="71" dur="2000"/>
                                        <p:tgtEl>
                                          <p:spTgt spid="30824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 calcmode="lin" valueType="num">
                                      <p:cBhvr>
                                        <p:cTn id="76" dur="500" fill="hold"/>
                                        <p:tgtEl>
                                          <p:spTgt spid="2"/>
                                        </p:tgtEl>
                                        <p:attrNameLst>
                                          <p:attrName>ppt_w</p:attrName>
                                        </p:attrNameLst>
                                      </p:cBhvr>
                                      <p:tavLst>
                                        <p:tav tm="0">
                                          <p:val>
                                            <p:fltVal val="0"/>
                                          </p:val>
                                        </p:tav>
                                        <p:tav tm="100000">
                                          <p:val>
                                            <p:strVal val="#ppt_w"/>
                                          </p:val>
                                        </p:tav>
                                      </p:tavLst>
                                    </p:anim>
                                    <p:anim calcmode="lin" valueType="num">
                                      <p:cBhvr>
                                        <p:cTn id="77" dur="500" fill="hold"/>
                                        <p:tgtEl>
                                          <p:spTgt spid="2"/>
                                        </p:tgtEl>
                                        <p:attrNameLst>
                                          <p:attrName>ppt_h</p:attrName>
                                        </p:attrNameLst>
                                      </p:cBhvr>
                                      <p:tavLst>
                                        <p:tav tm="0">
                                          <p:val>
                                            <p:fltVal val="0"/>
                                          </p:val>
                                        </p:tav>
                                        <p:tav tm="100000">
                                          <p:val>
                                            <p:strVal val="#ppt_h"/>
                                          </p:val>
                                        </p:tav>
                                      </p:tavLst>
                                    </p:anim>
                                    <p:anim calcmode="lin" valueType="num">
                                      <p:cBhvr>
                                        <p:cTn id="78" dur="500" fill="hold"/>
                                        <p:tgtEl>
                                          <p:spTgt spid="2"/>
                                        </p:tgtEl>
                                        <p:attrNameLst>
                                          <p:attrName>style.rotation</p:attrName>
                                        </p:attrNameLst>
                                      </p:cBhvr>
                                      <p:tavLst>
                                        <p:tav tm="0">
                                          <p:val>
                                            <p:fltVal val="360"/>
                                          </p:val>
                                        </p:tav>
                                        <p:tav tm="100000">
                                          <p:val>
                                            <p:fltVal val="0"/>
                                          </p:val>
                                        </p:tav>
                                      </p:tavLst>
                                    </p:anim>
                                    <p:animEffect transition="in" filter="fade">
                                      <p:cBhvr>
                                        <p:cTn id="7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p:bldP spid="308229" grpId="0"/>
      <p:bldP spid="308230" grpId="0"/>
      <p:bldP spid="308231" grpId="0"/>
      <p:bldP spid="308232" grpId="0"/>
      <p:bldP spid="308233" grpId="0"/>
      <p:bldP spid="308234" grpId="0"/>
      <p:bldP spid="308235" grpId="0"/>
      <p:bldP spid="308236" grpId="0" animBg="1"/>
      <p:bldP spid="308237" grpId="0" animBg="1"/>
      <p:bldP spid="308238" grpId="0"/>
      <p:bldP spid="308239" grpId="0"/>
      <p:bldP spid="308240" grpId="0"/>
      <p:bldP spid="308241" grpId="0"/>
      <p:bldP spid="308242" grpId="0"/>
      <p:bldP spid="308243" grpId="0"/>
      <p:bldP spid="308244" grpId="0"/>
      <p:bldP spid="308245" grpId="0"/>
      <p:bldP spid="308246" grpId="0" animBg="1"/>
      <p:bldP spid="308247"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400"/>
            <a:r>
              <a:rPr lang="en-US" sz="4000" b="1" dirty="0" err="1">
                <a:solidFill>
                  <a:srgbClr val="FFFFFF"/>
                </a:solidFill>
                <a:cs typeface="Arial" charset="0"/>
              </a:rPr>
              <a:t>Tải</a:t>
            </a:r>
            <a:r>
              <a:rPr lang="en-US" sz="4000" b="1" dirty="0">
                <a:solidFill>
                  <a:srgbClr val="FFFFFF"/>
                </a:solidFill>
                <a:cs typeface="Arial" charset="0"/>
              </a:rPr>
              <a:t> </a:t>
            </a:r>
            <a:r>
              <a:rPr lang="en-US" sz="4000" b="1" dirty="0" err="1">
                <a:solidFill>
                  <a:srgbClr val="FFFFFF"/>
                </a:solidFill>
                <a:cs typeface="Arial" charset="0"/>
              </a:rPr>
              <a:t>Về</a:t>
            </a:r>
            <a:r>
              <a:rPr lang="en-US" sz="4000" b="1" dirty="0">
                <a:solidFill>
                  <a:srgbClr val="FFFFFF"/>
                </a:solidFill>
                <a:cs typeface="Arial" charset="0"/>
              </a:rPr>
              <a:t> </a:t>
            </a:r>
            <a:r>
              <a:rPr lang="en-US" sz="4000" b="1" dirty="0" err="1">
                <a:solidFill>
                  <a:srgbClr val="FFFFFF"/>
                </a:solidFill>
                <a:cs typeface="Arial" charset="0"/>
              </a:rPr>
              <a:t>Tài</a:t>
            </a:r>
            <a:r>
              <a:rPr lang="en-US" sz="4000" b="1" dirty="0">
                <a:solidFill>
                  <a:srgbClr val="FFFFFF"/>
                </a:solidFill>
                <a:cs typeface="Arial" charset="0"/>
              </a:rPr>
              <a:t> </a:t>
            </a:r>
            <a:r>
              <a:rPr lang="en-US" sz="4000" b="1" dirty="0" err="1">
                <a:solidFill>
                  <a:srgbClr val="FFFFFF"/>
                </a:solidFill>
                <a:cs typeface="Arial" charset="0"/>
              </a:rPr>
              <a:t>Liệu</a:t>
            </a:r>
            <a:r>
              <a:rPr lang="en-US" sz="4000" b="1" dirty="0">
                <a:solidFill>
                  <a:srgbClr val="FFFFFF"/>
                </a:solidFill>
                <a:cs typeface="Arial" charset="0"/>
              </a:rPr>
              <a:t> </a:t>
            </a:r>
          </a:p>
          <a:p>
            <a:pPr algn="ctr" defTabSz="914400"/>
            <a:r>
              <a:rPr lang="en-US" sz="4000" b="1" dirty="0" err="1">
                <a:solidFill>
                  <a:srgbClr val="FFFFFF"/>
                </a:solidFill>
                <a:cs typeface="Arial" charset="0"/>
              </a:rPr>
              <a:t>Nghiên</a:t>
            </a:r>
            <a:r>
              <a:rPr lang="en-US" sz="4000" b="1" dirty="0">
                <a:solidFill>
                  <a:srgbClr val="FFFFFF"/>
                </a:solidFill>
                <a:cs typeface="Arial" charset="0"/>
              </a:rPr>
              <a:t> </a:t>
            </a:r>
            <a:r>
              <a:rPr lang="en-US" sz="4000" b="1" dirty="0" err="1">
                <a:solidFill>
                  <a:srgbClr val="FFFFFF"/>
                </a:solidFill>
                <a:cs typeface="Arial" charset="0"/>
              </a:rPr>
              <a:t>Cứu</a:t>
            </a:r>
            <a:r>
              <a:rPr lang="en-US" sz="4000" b="1" dirty="0">
                <a:solidFill>
                  <a:srgbClr val="FFFFFF"/>
                </a:solidFill>
                <a:cs typeface="Arial" charset="0"/>
              </a:rPr>
              <a:t> </a:t>
            </a:r>
            <a:r>
              <a:rPr lang="en-US" sz="4000" b="1" dirty="0" err="1">
                <a:solidFill>
                  <a:srgbClr val="FFFFFF"/>
                </a:solidFill>
                <a:cs typeface="Arial" charset="0"/>
              </a:rPr>
              <a:t>Kinh</a:t>
            </a:r>
            <a:r>
              <a:rPr lang="en-US" sz="4000" b="1" dirty="0">
                <a:solidFill>
                  <a:srgbClr val="FFFFFF"/>
                </a:solidFill>
                <a:cs typeface="Arial" charset="0"/>
              </a:rPr>
              <a:t> </a:t>
            </a:r>
            <a:r>
              <a:rPr lang="en-US" sz="4000" b="1" dirty="0" err="1">
                <a:solidFill>
                  <a:srgbClr val="FFFFFF"/>
                </a:solidFill>
                <a:cs typeface="Arial" charset="0"/>
              </a:rPr>
              <a:t>Thánh</a:t>
            </a:r>
            <a:endParaRPr lang="en-US" sz="4000" b="1" dirty="0">
              <a:solidFill>
                <a:srgbClr val="FFFFFF"/>
              </a:solidFill>
              <a:cs typeface="Arial" charset="0"/>
            </a:endParaRPr>
          </a:p>
        </p:txBody>
      </p:sp>
    </p:spTree>
    <p:extLst>
      <p:ext uri="{BB962C8B-B14F-4D97-AF65-F5344CB8AC3E}">
        <p14:creationId xmlns:p14="http://schemas.microsoft.com/office/powerpoint/2010/main" val="2980132637"/>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pic>
        <p:nvPicPr>
          <p:cNvPr id="107522" name="Picture 7" descr="lov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63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WordArt 8"/>
          <p:cNvSpPr>
            <a:spLocks noChangeArrowheads="1" noChangeShapeType="1" noTextEdit="1"/>
          </p:cNvSpPr>
          <p:nvPr/>
        </p:nvSpPr>
        <p:spPr bwMode="auto">
          <a:xfrm>
            <a:off x="1052513" y="1166191"/>
            <a:ext cx="5520565" cy="2742234"/>
          </a:xfrm>
          <a:prstGeom prst="rect">
            <a:avLst/>
          </a:prstGeom>
        </p:spPr>
        <p:txBody>
          <a:bodyPr wrap="none" fromWordArt="1">
            <a:prstTxWarp prst="textCurveUp">
              <a:avLst>
                <a:gd name="adj" fmla="val 40356"/>
              </a:avLst>
            </a:prstTxWarp>
          </a:bodyPr>
          <a:lstStyle/>
          <a:p>
            <a:pPr algn="ctr"/>
            <a:r>
              <a:rPr lang="vi-VN" sz="1100" kern="10" dirty="0" smtClean="0">
                <a:ln w="12700">
                  <a:solidFill>
                    <a:srgbClr val="000000"/>
                  </a:solidFill>
                  <a:round/>
                  <a:headEnd/>
                  <a:tailEnd/>
                </a:ln>
                <a:solidFill>
                  <a:srgbClr val="FFFFCC"/>
                </a:solidFill>
                <a:effectLst>
                  <a:outerShdw dist="45791" dir="2021404" algn="ctr" rotWithShape="0">
                    <a:srgbClr val="808080">
                      <a:alpha val="79999"/>
                    </a:srgbClr>
                  </a:outerShdw>
                </a:effectLst>
              </a:rPr>
              <a:t>Tình yêu</a:t>
            </a:r>
            <a:endParaRPr lang="vi-VN" sz="1100" kern="10" dirty="0">
              <a:ln w="12700">
                <a:solidFill>
                  <a:srgbClr val="000000"/>
                </a:solidFill>
                <a:round/>
                <a:headEnd/>
                <a:tailEnd/>
              </a:ln>
              <a:solidFill>
                <a:srgbClr val="FFFFCC"/>
              </a:solidFill>
              <a:effectLst>
                <a:outerShdw dist="45791" dir="2021404" algn="ctr" rotWithShape="0">
                  <a:srgbClr val="808080">
                    <a:alpha val="79999"/>
                  </a:srgbClr>
                </a:outerShdw>
              </a:effectLst>
            </a:endParaRPr>
          </a:p>
        </p:txBody>
      </p:sp>
      <p:sp>
        <p:nvSpPr>
          <p:cNvPr id="107524" name="Text Box 5"/>
          <p:cNvSpPr txBox="1">
            <a:spLocks noChangeArrowheads="1"/>
          </p:cNvSpPr>
          <p:nvPr/>
        </p:nvSpPr>
        <p:spPr bwMode="auto">
          <a:xfrm>
            <a:off x="8229600" y="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cs typeface="Arial" panose="020B0604020202020204" pitchFamily="34" charset="0"/>
              </a:rPr>
              <a:t>425</a:t>
            </a:r>
          </a:p>
        </p:txBody>
      </p:sp>
      <p:sp>
        <p:nvSpPr>
          <p:cNvPr id="10250" name="Rectangle 10"/>
          <p:cNvSpPr>
            <a:spLocks noChangeArrowheads="1"/>
          </p:cNvSpPr>
          <p:nvPr/>
        </p:nvSpPr>
        <p:spPr bwMode="auto">
          <a:xfrm>
            <a:off x="2286000" y="228600"/>
            <a:ext cx="4038600" cy="838200"/>
          </a:xfrm>
          <a:prstGeom prst="rect">
            <a:avLst/>
          </a:prstGeom>
          <a:noFill/>
          <a:ln w="9525">
            <a:noFill/>
            <a:miter lim="800000"/>
            <a:headEnd/>
            <a:tailEnd/>
          </a:ln>
          <a:effectLst>
            <a:outerShdw blurRad="63500" dist="107763" dir="2700000" algn="ctr" rotWithShape="0">
              <a:schemeClr val="bg1">
                <a:alpha val="74998"/>
              </a:schemeClr>
            </a:outerShdw>
          </a:effectLst>
        </p:spPr>
        <p:txBody>
          <a:bodyPr lIns="92075" tIns="46038" rIns="92075" bIns="46038"/>
          <a:lstStyle/>
          <a:p>
            <a:pPr marL="342900" indent="-342900" algn="ctr" defTabSz="914400" eaLnBrk="0" hangingPunct="0">
              <a:spcBef>
                <a:spcPct val="20000"/>
              </a:spcBef>
              <a:buClr>
                <a:srgbClr val="FFCC66"/>
              </a:buClr>
              <a:defRPr/>
            </a:pPr>
            <a:r>
              <a:rPr lang="en-US" sz="3600" b="1" u="sng" dirty="0" err="1" smtClean="0">
                <a:solidFill>
                  <a:srgbClr val="FFFFCC"/>
                </a:solidFill>
                <a:latin typeface="Arial"/>
                <a:ea typeface="SimSun" pitchFamily="2" charset="-122"/>
                <a:cs typeface="Arial"/>
              </a:rPr>
              <a:t>Từ</a:t>
            </a:r>
            <a:r>
              <a:rPr lang="en-US" sz="3600" b="1" u="sng" dirty="0" smtClean="0">
                <a:solidFill>
                  <a:srgbClr val="FFFFCC"/>
                </a:solidFill>
                <a:latin typeface="Arial"/>
                <a:ea typeface="SimSun" pitchFamily="2" charset="-122"/>
                <a:cs typeface="Arial"/>
              </a:rPr>
              <a:t> </a:t>
            </a:r>
            <a:r>
              <a:rPr lang="en-US" sz="3600" b="1" u="sng" dirty="0" err="1" smtClean="0">
                <a:solidFill>
                  <a:srgbClr val="FFFFCC"/>
                </a:solidFill>
                <a:latin typeface="Arial"/>
                <a:ea typeface="SimSun" pitchFamily="2" charset="-122"/>
                <a:cs typeface="Arial"/>
              </a:rPr>
              <a:t>khóa</a:t>
            </a:r>
            <a:endParaRPr lang="en-US" sz="3600" b="1" u="sng" dirty="0">
              <a:solidFill>
                <a:srgbClr val="FFFFCC"/>
              </a:solidFill>
              <a:latin typeface="Arial"/>
              <a:ea typeface="SimSun" pitchFamily="2" charset="-122"/>
              <a:cs typeface="Arial"/>
            </a:endParaRPr>
          </a:p>
        </p:txBody>
      </p:sp>
      <p:sp>
        <p:nvSpPr>
          <p:cNvPr id="10251" name="Rectangle 11"/>
          <p:cNvSpPr>
            <a:spLocks noChangeArrowheads="1"/>
          </p:cNvSpPr>
          <p:nvPr/>
        </p:nvSpPr>
        <p:spPr bwMode="auto">
          <a:xfrm>
            <a:off x="685800" y="4168775"/>
            <a:ext cx="7848600" cy="2462213"/>
          </a:xfrm>
          <a:prstGeom prst="rect">
            <a:avLst/>
          </a:prstGeom>
          <a:noFill/>
          <a:ln w="9525">
            <a:noFill/>
            <a:miter lim="800000"/>
            <a:headEnd/>
            <a:tailEnd/>
          </a:ln>
          <a:effectLst>
            <a:outerShdw blurRad="63500" dist="107763" dir="2700000" algn="ctr" rotWithShape="0">
              <a:schemeClr val="bg1">
                <a:alpha val="74998"/>
              </a:schemeClr>
            </a:outerShdw>
          </a:effectLst>
        </p:spPr>
        <p:txBody>
          <a:bodyPr lIns="92075" tIns="46038" rIns="92075" bIns="46038"/>
          <a:lstStyle/>
          <a:p>
            <a:pPr marL="342900" indent="-342900" algn="ctr" defTabSz="914400" eaLnBrk="0" hangingPunct="0">
              <a:spcBef>
                <a:spcPct val="20000"/>
              </a:spcBef>
              <a:buClr>
                <a:srgbClr val="FFCC66"/>
              </a:buClr>
              <a:defRPr/>
            </a:pPr>
            <a:r>
              <a:rPr lang="en-US" altLang="zh-CN" sz="3600" b="1" u="sng" dirty="0" err="1" smtClean="0">
                <a:solidFill>
                  <a:srgbClr val="FFFFCC"/>
                </a:solidFill>
                <a:latin typeface="Arial"/>
                <a:ea typeface="SimSun" charset="0"/>
                <a:cs typeface="Arial"/>
              </a:rPr>
              <a:t>Câu</a:t>
            </a:r>
            <a:r>
              <a:rPr lang="en-US" altLang="zh-CN" sz="3600" b="1" u="sng" dirty="0" smtClean="0">
                <a:solidFill>
                  <a:srgbClr val="FFFFCC"/>
                </a:solidFill>
                <a:latin typeface="Arial"/>
                <a:ea typeface="SimSun" charset="0"/>
                <a:cs typeface="Arial"/>
              </a:rPr>
              <a:t> </a:t>
            </a:r>
            <a:r>
              <a:rPr lang="en-US" altLang="zh-CN" sz="3600" b="1" u="sng" dirty="0" err="1" smtClean="0">
                <a:solidFill>
                  <a:srgbClr val="FFFFCC"/>
                </a:solidFill>
                <a:latin typeface="Arial"/>
                <a:ea typeface="SimSun" charset="0"/>
                <a:cs typeface="Arial"/>
              </a:rPr>
              <a:t>chìa</a:t>
            </a:r>
            <a:r>
              <a:rPr lang="en-US" altLang="zh-CN" sz="3600" b="1" u="sng" dirty="0" smtClean="0">
                <a:solidFill>
                  <a:srgbClr val="FFFFCC"/>
                </a:solidFill>
                <a:latin typeface="Arial"/>
                <a:ea typeface="SimSun" charset="0"/>
                <a:cs typeface="Arial"/>
              </a:rPr>
              <a:t> </a:t>
            </a:r>
            <a:r>
              <a:rPr lang="en-US" altLang="zh-CN" sz="3600" b="1" u="sng" dirty="0" err="1" smtClean="0">
                <a:solidFill>
                  <a:srgbClr val="FFFFCC"/>
                </a:solidFill>
                <a:latin typeface="Arial"/>
                <a:ea typeface="SimSun" charset="0"/>
                <a:cs typeface="Arial"/>
              </a:rPr>
              <a:t>khóa</a:t>
            </a:r>
            <a:endParaRPr lang="en-US" altLang="zh-CN" sz="3600" b="1" dirty="0">
              <a:solidFill>
                <a:srgbClr val="FFFFCC"/>
              </a:solidFill>
              <a:latin typeface="Arial"/>
              <a:ea typeface="SimSun" charset="0"/>
              <a:cs typeface="Arial"/>
            </a:endParaRPr>
          </a:p>
          <a:p>
            <a:pPr marL="342900" indent="-342900" algn="ctr" defTabSz="914400" eaLnBrk="0" hangingPunct="0">
              <a:spcBef>
                <a:spcPct val="20000"/>
              </a:spcBef>
              <a:buClr>
                <a:srgbClr val="FFCC66"/>
              </a:buClr>
              <a:defRPr/>
            </a:pPr>
            <a:r>
              <a:rPr lang="en-US" altLang="zh-CN" sz="3600" b="1" dirty="0" smtClean="0">
                <a:solidFill>
                  <a:srgbClr val="FFFFCC"/>
                </a:solidFill>
                <a:latin typeface="Arial"/>
                <a:ea typeface="SimSun" charset="0"/>
                <a:cs typeface="Arial"/>
              </a:rPr>
              <a:t>"</a:t>
            </a:r>
            <a:r>
              <a:rPr lang="vi-VN" altLang="zh-CN" sz="3600" b="1" dirty="0">
                <a:solidFill>
                  <a:srgbClr val="FFFFCC"/>
                </a:solidFill>
                <a:latin typeface="Arial"/>
                <a:ea typeface="SimSun" charset="0"/>
                <a:cs typeface="Arial"/>
              </a:rPr>
              <a:t>Tôi thuộc về lương nhân tôi, </a:t>
            </a:r>
          </a:p>
          <a:p>
            <a:pPr marL="342900" indent="-342900" algn="ctr" defTabSz="914400" eaLnBrk="0" hangingPunct="0">
              <a:spcBef>
                <a:spcPct val="20000"/>
              </a:spcBef>
              <a:buClr>
                <a:srgbClr val="FFCC66"/>
              </a:buClr>
              <a:defRPr/>
            </a:pPr>
            <a:r>
              <a:rPr lang="vi-VN" altLang="zh-CN" sz="3600" b="1" dirty="0">
                <a:solidFill>
                  <a:srgbClr val="FFFFCC"/>
                </a:solidFill>
                <a:latin typeface="Arial"/>
                <a:ea typeface="SimSun" charset="0"/>
                <a:cs typeface="Arial"/>
              </a:rPr>
              <a:t>Sự ước ao người hướng về tôi</a:t>
            </a:r>
            <a:r>
              <a:rPr lang="en-US" altLang="zh-CN" sz="3600" b="1" dirty="0" smtClean="0">
                <a:solidFill>
                  <a:srgbClr val="FFFFCC"/>
                </a:solidFill>
                <a:latin typeface="Arial"/>
                <a:ea typeface="SimSun" charset="0"/>
                <a:cs typeface="Arial"/>
              </a:rPr>
              <a:t>" </a:t>
            </a:r>
            <a:r>
              <a:rPr lang="en-US" altLang="zh-CN" sz="3600" b="1" dirty="0">
                <a:solidFill>
                  <a:srgbClr val="FFFFCC"/>
                </a:solidFill>
                <a:latin typeface="Arial"/>
                <a:ea typeface="SimSun" charset="0"/>
                <a:cs typeface="Arial"/>
              </a:rPr>
              <a:t/>
            </a:r>
            <a:br>
              <a:rPr lang="en-US" altLang="zh-CN" sz="3600" b="1" dirty="0">
                <a:solidFill>
                  <a:srgbClr val="FFFFCC"/>
                </a:solidFill>
                <a:latin typeface="Arial"/>
                <a:ea typeface="SimSun" charset="0"/>
                <a:cs typeface="Arial"/>
              </a:rPr>
            </a:br>
            <a:r>
              <a:rPr lang="en-US" altLang="zh-CN" sz="3600" b="1" dirty="0" smtClean="0">
                <a:solidFill>
                  <a:srgbClr val="FFFFCC"/>
                </a:solidFill>
                <a:latin typeface="Arial"/>
                <a:ea typeface="SimSun" charset="0"/>
                <a:cs typeface="Arial"/>
              </a:rPr>
              <a:t>(</a:t>
            </a:r>
            <a:r>
              <a:rPr lang="en-US" altLang="zh-CN" sz="3600" b="1" dirty="0" err="1" smtClean="0">
                <a:solidFill>
                  <a:srgbClr val="FFFFCC"/>
                </a:solidFill>
                <a:latin typeface="Arial"/>
                <a:ea typeface="SimSun" charset="0"/>
                <a:cs typeface="Arial"/>
              </a:rPr>
              <a:t>Nhã</a:t>
            </a:r>
            <a:r>
              <a:rPr lang="en-US" altLang="zh-CN" sz="3600" b="1" dirty="0" smtClean="0">
                <a:solidFill>
                  <a:srgbClr val="FFFFCC"/>
                </a:solidFill>
                <a:latin typeface="Arial"/>
                <a:ea typeface="SimSun" charset="0"/>
                <a:cs typeface="Arial"/>
              </a:rPr>
              <a:t> ca 7:10</a:t>
            </a:r>
            <a:r>
              <a:rPr lang="en-US" altLang="zh-CN" sz="3600" b="1" dirty="0">
                <a:solidFill>
                  <a:srgbClr val="FFFFCC"/>
                </a:solidFill>
                <a:latin typeface="Arial"/>
                <a:ea typeface="SimSun" charset="0"/>
                <a:cs typeface="Arial"/>
              </a:rPr>
              <a:t>)</a:t>
            </a:r>
            <a:endParaRPr lang="en-US" sz="3600" b="1" dirty="0">
              <a:solidFill>
                <a:srgbClr val="FFFFCC"/>
              </a:solidFill>
              <a:latin typeface="Arial"/>
              <a:ea typeface="SimSun" charset="0"/>
              <a:cs typeface="Arial"/>
            </a:endParaRPr>
          </a:p>
        </p:txBody>
      </p:sp>
      <p:sp>
        <p:nvSpPr>
          <p:cNvPr id="10252" name="Rectangle 12"/>
          <p:cNvSpPr>
            <a:spLocks noGrp="1" noChangeArrowheads="1"/>
          </p:cNvSpPr>
          <p:nvPr>
            <p:ph type="title"/>
          </p:nvPr>
        </p:nvSpPr>
        <p:spPr>
          <a:xfrm>
            <a:off x="0" y="0"/>
            <a:ext cx="2743200" cy="762000"/>
          </a:xfrm>
          <a:effectLst>
            <a:outerShdw blurRad="63500" dist="107763" dir="2700000" algn="ctr" rotWithShape="0">
              <a:schemeClr val="bg1">
                <a:alpha val="74998"/>
              </a:schemeClr>
            </a:outerShdw>
          </a:effectLst>
        </p:spPr>
        <p:txBody>
          <a:bodyPr/>
          <a:lstStyle/>
          <a:p>
            <a:pPr algn="l">
              <a:defRPr/>
            </a:pPr>
            <a:r>
              <a:rPr lang="en-US" b="1">
                <a:solidFill>
                  <a:schemeClr val="tx1"/>
                </a:solidFill>
                <a:ea typeface="+mj-ea"/>
                <a:cs typeface="+mj-cs"/>
              </a:rPr>
              <a:t>Keys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down)">
                                      <p:cBhvr>
                                        <p:cTn id="7" dur="580">
                                          <p:stCondLst>
                                            <p:cond delay="0"/>
                                          </p:stCondLst>
                                        </p:cTn>
                                        <p:tgtEl>
                                          <p:spTgt spid="10248"/>
                                        </p:tgtEl>
                                      </p:cBhvr>
                                    </p:animEffect>
                                    <p:anim calcmode="lin" valueType="num">
                                      <p:cBhvr>
                                        <p:cTn id="8" dur="1822" tmFilter="0,0; 0.14,0.36; 0.43,0.73; 0.71,0.91; 1.0,1.0">
                                          <p:stCondLst>
                                            <p:cond delay="0"/>
                                          </p:stCondLst>
                                        </p:cTn>
                                        <p:tgtEl>
                                          <p:spTgt spid="102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8"/>
                                        </p:tgtEl>
                                      </p:cBhvr>
                                      <p:to x="100000" y="60000"/>
                                    </p:animScale>
                                    <p:animScale>
                                      <p:cBhvr>
                                        <p:cTn id="14" dur="166" decel="50000">
                                          <p:stCondLst>
                                            <p:cond delay="676"/>
                                          </p:stCondLst>
                                        </p:cTn>
                                        <p:tgtEl>
                                          <p:spTgt spid="10248"/>
                                        </p:tgtEl>
                                      </p:cBhvr>
                                      <p:to x="100000" y="100000"/>
                                    </p:animScale>
                                    <p:animScale>
                                      <p:cBhvr>
                                        <p:cTn id="15" dur="26">
                                          <p:stCondLst>
                                            <p:cond delay="1312"/>
                                          </p:stCondLst>
                                        </p:cTn>
                                        <p:tgtEl>
                                          <p:spTgt spid="10248"/>
                                        </p:tgtEl>
                                      </p:cBhvr>
                                      <p:to x="100000" y="80000"/>
                                    </p:animScale>
                                    <p:animScale>
                                      <p:cBhvr>
                                        <p:cTn id="16" dur="166" decel="50000">
                                          <p:stCondLst>
                                            <p:cond delay="1338"/>
                                          </p:stCondLst>
                                        </p:cTn>
                                        <p:tgtEl>
                                          <p:spTgt spid="10248"/>
                                        </p:tgtEl>
                                      </p:cBhvr>
                                      <p:to x="100000" y="100000"/>
                                    </p:animScale>
                                    <p:animScale>
                                      <p:cBhvr>
                                        <p:cTn id="17" dur="26">
                                          <p:stCondLst>
                                            <p:cond delay="1642"/>
                                          </p:stCondLst>
                                        </p:cTn>
                                        <p:tgtEl>
                                          <p:spTgt spid="10248"/>
                                        </p:tgtEl>
                                      </p:cBhvr>
                                      <p:to x="100000" y="90000"/>
                                    </p:animScale>
                                    <p:animScale>
                                      <p:cBhvr>
                                        <p:cTn id="18" dur="166" decel="50000">
                                          <p:stCondLst>
                                            <p:cond delay="1668"/>
                                          </p:stCondLst>
                                        </p:cTn>
                                        <p:tgtEl>
                                          <p:spTgt spid="10248"/>
                                        </p:tgtEl>
                                      </p:cBhvr>
                                      <p:to x="100000" y="100000"/>
                                    </p:animScale>
                                    <p:animScale>
                                      <p:cBhvr>
                                        <p:cTn id="19" dur="26">
                                          <p:stCondLst>
                                            <p:cond delay="1808"/>
                                          </p:stCondLst>
                                        </p:cTn>
                                        <p:tgtEl>
                                          <p:spTgt spid="10248"/>
                                        </p:tgtEl>
                                      </p:cBhvr>
                                      <p:to x="100000" y="95000"/>
                                    </p:animScale>
                                    <p:animScale>
                                      <p:cBhvr>
                                        <p:cTn id="20" dur="166" decel="50000">
                                          <p:stCondLst>
                                            <p:cond delay="1834"/>
                                          </p:stCondLst>
                                        </p:cTn>
                                        <p:tgtEl>
                                          <p:spTgt spid="102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69" name="Picture 5" descr="Sunrise &amp; Sunset 0695"/>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1295400" y="76200"/>
            <a:ext cx="66294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chorCtr="1"/>
          <a:lstStyle/>
          <a:p>
            <a:pPr algn="ctr">
              <a:defRPr/>
            </a:pPr>
            <a:r>
              <a:rPr lang="en-US" b="1" i="0" dirty="0" err="1" smtClean="0">
                <a:effectLst>
                  <a:glow rad="127000">
                    <a:schemeClr val="bg1">
                      <a:alpha val="82000"/>
                    </a:schemeClr>
                  </a:glow>
                </a:effectLst>
                <a:latin typeface="Arial Black" pitchFamily="-112" charset="0"/>
                <a:ea typeface="+mj-ea"/>
                <a:cs typeface="+mj-cs"/>
              </a:rPr>
              <a:t>Tựa</a:t>
            </a:r>
            <a:r>
              <a:rPr lang="en-US" b="1" i="0" dirty="0" smtClean="0">
                <a:effectLst>
                  <a:glow rad="127000">
                    <a:schemeClr val="bg1">
                      <a:alpha val="82000"/>
                    </a:schemeClr>
                  </a:glow>
                </a:effectLst>
                <a:latin typeface="Arial Black" pitchFamily="-112" charset="0"/>
                <a:ea typeface="+mj-ea"/>
                <a:cs typeface="+mj-cs"/>
              </a:rPr>
              <a:t> </a:t>
            </a:r>
            <a:r>
              <a:rPr lang="en-US" b="1" i="0" dirty="0" err="1" smtClean="0">
                <a:effectLst>
                  <a:glow rad="127000">
                    <a:schemeClr val="bg1">
                      <a:alpha val="82000"/>
                    </a:schemeClr>
                  </a:glow>
                </a:effectLst>
                <a:latin typeface="Arial Black" pitchFamily="-112" charset="0"/>
                <a:ea typeface="+mj-ea"/>
                <a:cs typeface="+mj-cs"/>
              </a:rPr>
              <a:t>đề</a:t>
            </a:r>
            <a:endParaRPr lang="en-US" b="1" i="0" dirty="0">
              <a:effectLst>
                <a:glow rad="127000">
                  <a:schemeClr val="bg1">
                    <a:alpha val="82000"/>
                  </a:schemeClr>
                </a:glow>
              </a:effectLst>
              <a:latin typeface="Arial Black" pitchFamily="-112" charset="0"/>
              <a:ea typeface="+mj-ea"/>
              <a:cs typeface="+mj-cs"/>
            </a:endParaRPr>
          </a:p>
        </p:txBody>
      </p:sp>
      <p:sp>
        <p:nvSpPr>
          <p:cNvPr id="16387" name="Rectangle 3"/>
          <p:cNvSpPr>
            <a:spLocks noGrp="1" noChangeArrowheads="1"/>
          </p:cNvSpPr>
          <p:nvPr>
            <p:ph type="body" idx="1"/>
          </p:nvPr>
        </p:nvSpPr>
        <p:spPr>
          <a:xfrm>
            <a:off x="203200" y="990600"/>
            <a:ext cx="88646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0000"/>
              </a:lnSpc>
              <a:defRPr/>
            </a:pP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Tên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Nhã</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Ca (</a:t>
            </a:r>
            <a:r>
              <a:rPr lang="en-US" altLang="zh-CN" sz="4400" dirty="0" smtClean="0">
                <a:solidFill>
                  <a:srgbClr val="FFFFFF"/>
                </a:solidFill>
                <a:effectLst>
                  <a:glow rad="127000">
                    <a:schemeClr val="bg1">
                      <a:alpha val="82000"/>
                    </a:schemeClr>
                  </a:glow>
                </a:effectLst>
                <a:latin typeface="Bwhebb" charset="0"/>
                <a:ea typeface="Bwhebb" charset="0"/>
                <a:cs typeface="Bwhebb" charset="0"/>
              </a:rPr>
              <a:t>~</a:t>
            </a:r>
            <a:r>
              <a:rPr lang="en-US" altLang="zh-CN" sz="4400" dirty="0" err="1" smtClean="0">
                <a:solidFill>
                  <a:srgbClr val="FFFFFF"/>
                </a:solidFill>
                <a:effectLst>
                  <a:glow rad="127000">
                    <a:schemeClr val="bg1">
                      <a:alpha val="82000"/>
                    </a:schemeClr>
                  </a:glow>
                </a:effectLst>
                <a:latin typeface="Bwhebb" charset="0"/>
                <a:ea typeface="Bwhebb" charset="0"/>
                <a:cs typeface="Bwhebb" charset="0"/>
              </a:rPr>
              <a:t>yrIßyVih</a:t>
            </a:r>
            <a:r>
              <a:rPr lang="en-US" altLang="zh-CN" sz="4400" dirty="0">
                <a:solidFill>
                  <a:srgbClr val="FFFFFF"/>
                </a:solidFill>
                <a:effectLst>
                  <a:glow rad="127000">
                    <a:schemeClr val="bg1">
                      <a:alpha val="82000"/>
                    </a:schemeClr>
                  </a:glow>
                </a:effectLst>
                <a:latin typeface="Bwhebb" charset="0"/>
                <a:ea typeface="Bwhebb" charset="0"/>
                <a:cs typeface="Bwhebb" charset="0"/>
              </a:rPr>
              <a:t>; </a:t>
            </a:r>
            <a:r>
              <a:rPr lang="en-US" altLang="zh-CN" sz="4400" dirty="0" err="1" smtClean="0">
                <a:solidFill>
                  <a:srgbClr val="FFFFFF"/>
                </a:solidFill>
                <a:effectLst>
                  <a:glow rad="127000">
                    <a:schemeClr val="bg1">
                      <a:alpha val="82000"/>
                    </a:schemeClr>
                  </a:glow>
                </a:effectLst>
                <a:latin typeface="Bwhebb" charset="0"/>
                <a:ea typeface="Bwhebb" charset="0"/>
                <a:cs typeface="Bwhebb" charset="0"/>
              </a:rPr>
              <a:t>ryv</a:t>
            </a:r>
            <a:r>
              <a:rPr lang="en-US" altLang="zh-CN" dirty="0" err="1" smtClean="0">
                <a:solidFill>
                  <a:srgbClr val="FFFFFF"/>
                </a:solidFill>
                <a:effectLst>
                  <a:glow rad="127000">
                    <a:schemeClr val="bg1">
                      <a:alpha val="82000"/>
                    </a:schemeClr>
                  </a:glow>
                </a:effectLst>
                <a:latin typeface="Bwhebb" charset="0"/>
                <a:ea typeface="Bwhebb" charset="0"/>
                <a:cs typeface="Bwhebb" charset="0"/>
              </a:rPr>
              <a:t>iî</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nói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lên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rằng</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ca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này</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là</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ca hay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nhất</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có</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thể</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a:t>
            </a:r>
          </a:p>
          <a:p>
            <a:pPr>
              <a:lnSpc>
                <a:spcPct val="90000"/>
              </a:lnSpc>
              <a:defRPr/>
            </a:pP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Do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đó</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ca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này</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là</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hay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nhất</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trong</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số</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1005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do Sa-</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lô</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môn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sáng</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tác</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1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Các</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vua</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4:32</a:t>
            </a:r>
            <a:r>
              <a:rPr lang="en-US" altLang="zh-CN" b="1" dirty="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là</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người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có</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tên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sz="4400" dirty="0" err="1" smtClean="0">
                <a:solidFill>
                  <a:srgbClr val="FFFFFF"/>
                </a:solidFill>
                <a:effectLst>
                  <a:glow rad="127000">
                    <a:schemeClr val="bg1">
                      <a:alpha val="82000"/>
                    </a:schemeClr>
                  </a:glow>
                </a:effectLst>
                <a:latin typeface="Bwhebb" charset="0"/>
                <a:ea typeface="ＭＳ Ｐゴシック" charset="0"/>
                <a:cs typeface="Bwhebb" charset="0"/>
              </a:rPr>
              <a:t>hmol</a:t>
            </a:r>
            <a:r>
              <a:rPr lang="en-US" altLang="zh-CN" sz="4400" dirty="0" smtClean="0">
                <a:solidFill>
                  <a:srgbClr val="FFFFFF"/>
                </a:solidFill>
                <a:effectLst>
                  <a:glow rad="127000">
                    <a:schemeClr val="bg1">
                      <a:alpha val="82000"/>
                    </a:schemeClr>
                  </a:glow>
                </a:effectLst>
                <a:latin typeface="Bwhebb" charset="0"/>
                <a:ea typeface="ＭＳ Ｐゴシック" charset="0"/>
                <a:cs typeface="Bwhebb" charset="0"/>
              </a:rPr>
              <a:t>{v</a:t>
            </a:r>
            <a:r>
              <a:rPr lang="en-US" altLang="zh-CN" dirty="0">
                <a:solidFill>
                  <a:srgbClr val="FFFFFF"/>
                </a:solidFill>
                <a:effectLst>
                  <a:glow rad="127000">
                    <a:schemeClr val="bg1">
                      <a:alpha val="82000"/>
                    </a:schemeClr>
                  </a:glow>
                </a:effectLst>
                <a:latin typeface="Bwhebb" charset="0"/>
                <a:ea typeface="ＭＳ Ｐゴシック" charset="0"/>
                <a:cs typeface="Bwhebb" charset="0"/>
              </a:rPr>
              <a:t>.</a:t>
            </a:r>
            <a:r>
              <a:rPr lang="en-US" altLang="zh-CN" b="1" dirty="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liên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quan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đến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tính</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từ</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shalom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trong</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tiếng</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Hê-bơ-rơ</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sz="4400" dirty="0" smtClean="0">
                <a:solidFill>
                  <a:srgbClr val="FFFFFF"/>
                </a:solidFill>
                <a:effectLst>
                  <a:glow rad="127000">
                    <a:schemeClr val="bg1">
                      <a:alpha val="82000"/>
                    </a:schemeClr>
                  </a:glow>
                </a:effectLst>
                <a:latin typeface="Bwhebb" charset="0"/>
                <a:ea typeface="ＭＳ Ｐゴシック" charset="0"/>
                <a:cs typeface="Bwhebb" charset="0"/>
              </a:rPr>
              <a:t>~</a:t>
            </a:r>
            <a:r>
              <a:rPr lang="en-US" altLang="zh-CN" sz="4400" dirty="0" err="1" smtClean="0">
                <a:solidFill>
                  <a:srgbClr val="FFFFFF"/>
                </a:solidFill>
                <a:effectLst>
                  <a:glow rad="127000">
                    <a:schemeClr val="bg1">
                      <a:alpha val="82000"/>
                    </a:schemeClr>
                  </a:glow>
                </a:effectLst>
                <a:latin typeface="Bwhebb" charset="0"/>
                <a:ea typeface="ＭＳ Ｐゴシック" charset="0"/>
                <a:cs typeface="Bwhebb" charset="0"/>
              </a:rPr>
              <a:t>Alv</a:t>
            </a:r>
            <a:r>
              <a:rPr lang="fr-FR" altLang="zh-CN" sz="4400" dirty="0" smtClean="0">
                <a:solidFill>
                  <a:srgbClr val="FFFFFF"/>
                </a:solidFill>
                <a:effectLst>
                  <a:glow rad="127000">
                    <a:schemeClr val="bg1">
                      <a:alpha val="82000"/>
                    </a:schemeClr>
                  </a:glow>
                </a:effectLst>
                <a:latin typeface="Bwhebb" charset="0"/>
                <a:ea typeface="ＭＳ Ｐゴシック" charset="0"/>
                <a:cs typeface="Bwhebb" charset="0"/>
              </a:rPr>
              <a:t>'</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mà</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có</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nghĩa</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là</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trọn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vẹn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an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toàn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bình</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an."</a:t>
            </a:r>
            <a:endParaRPr lang="en-US" altLang="zh-CN" b="1" dirty="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endParaRPr>
          </a:p>
          <a:p>
            <a:pPr>
              <a:lnSpc>
                <a:spcPct val="90000"/>
              </a:lnSpc>
              <a:defRPr/>
            </a:pP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ca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này</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là</a:t>
            </a:r>
            <a:r>
              <a:rPr lang="en-US" altLang="zh-CN" b="1" dirty="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mà</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người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có</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tên</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bình</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an”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cho</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là</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ca hay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nhất</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trong</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mọi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bài</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ca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của</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r>
              <a:rPr lang="en-US" altLang="zh-CN" b="1" dirty="0" err="1"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ông</a:t>
            </a:r>
            <a:r>
              <a:rPr lang="en-US" altLang="zh-CN" b="1" dirty="0" smtClean="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rPr>
              <a:t>. </a:t>
            </a:r>
            <a:endParaRPr lang="en-US" altLang="zh-CN" b="1" dirty="0">
              <a:solidFill>
                <a:srgbClr val="FFFFFF"/>
              </a:solidFill>
              <a:effectLst>
                <a:glow rad="127000">
                  <a:schemeClr val="bg1">
                    <a:alpha val="82000"/>
                  </a:schemeClr>
                </a:glow>
                <a:outerShdw blurRad="38100" dist="38100" dir="2700000" algn="tl">
                  <a:srgbClr val="5F5F5F"/>
                </a:outerShdw>
              </a:effectLst>
              <a:latin typeface="Arial" charset="0"/>
              <a:ea typeface="SimSun" charset="0"/>
              <a:cs typeface="SimSun" charset="0"/>
            </a:endParaRPr>
          </a:p>
        </p:txBody>
      </p:sp>
      <p:sp>
        <p:nvSpPr>
          <p:cNvPr id="97284" name="Text Box 4"/>
          <p:cNvSpPr txBox="1">
            <a:spLocks noChangeArrowheads="1"/>
          </p:cNvSpPr>
          <p:nvPr/>
        </p:nvSpPr>
        <p:spPr bwMode="auto">
          <a:xfrm>
            <a:off x="8229600" y="0"/>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defRPr/>
            </a:pPr>
            <a:r>
              <a:rPr lang="en-US" b="1" smtClean="0">
                <a:solidFill>
                  <a:srgbClr val="FFFFFF"/>
                </a:solidFill>
                <a:effectLst>
                  <a:glow rad="127000">
                    <a:schemeClr val="bg1">
                      <a:alpha val="82000"/>
                    </a:schemeClr>
                  </a:glow>
                </a:effectLst>
                <a:cs typeface="Arial" charset="0"/>
              </a:rPr>
              <a:t>426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solidFill>
        <a:effectLst/>
      </p:bgPr>
    </p:bg>
    <p:spTree>
      <p:nvGrpSpPr>
        <p:cNvPr id="1" name=""/>
        <p:cNvGrpSpPr/>
        <p:nvPr/>
      </p:nvGrpSpPr>
      <p:grpSpPr>
        <a:xfrm>
          <a:off x="0" y="0"/>
          <a:ext cx="0" cy="0"/>
          <a:chOff x="0" y="0"/>
          <a:chExt cx="0" cy="0"/>
        </a:xfrm>
      </p:grpSpPr>
      <p:pic>
        <p:nvPicPr>
          <p:cNvPr id="111618" name="Picture 4" descr="songofsolomon2_16.jpg"/>
          <p:cNvPicPr>
            <a:picLocks noChangeAspect="1"/>
          </p:cNvPicPr>
          <p:nvPr/>
        </p:nvPicPr>
        <p:blipFill>
          <a:blip r:embed="rId3">
            <a:lum bright="2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2"/>
          <p:cNvSpPr>
            <a:spLocks noGrp="1" noChangeArrowheads="1"/>
          </p:cNvSpPr>
          <p:nvPr>
            <p:ph type="title"/>
          </p:nvPr>
        </p:nvSpPr>
        <p:spPr>
          <a:xfrm>
            <a:off x="-23813" y="-11113"/>
            <a:ext cx="3886201" cy="762001"/>
          </a:xfrm>
          <a:solidFill>
            <a:schemeClr val="bg1"/>
          </a:solidFill>
        </p:spPr>
        <p:txBody>
          <a:bodyPr anchor="ctr" anchorCtr="1"/>
          <a:lstStyle/>
          <a:p>
            <a:pPr algn="ctr"/>
            <a:r>
              <a:rPr lang="en-US" altLang="vi-VN" sz="3600" b="1" i="0" dirty="0" err="1" smtClean="0">
                <a:latin typeface="Arial" panose="020B0604020202020204" pitchFamily="34" charset="0"/>
                <a:ea typeface="ＭＳ Ｐゴシック" charset="-128"/>
              </a:rPr>
              <a:t>Tác</a:t>
            </a:r>
            <a:r>
              <a:rPr lang="en-US" altLang="vi-VN" sz="3600" b="1" i="0" dirty="0" smtClean="0">
                <a:latin typeface="Arial" panose="020B0604020202020204" pitchFamily="34" charset="0"/>
                <a:ea typeface="ＭＳ Ｐゴシック" charset="-128"/>
              </a:rPr>
              <a:t> </a:t>
            </a:r>
            <a:r>
              <a:rPr lang="en-US" altLang="vi-VN" sz="3600" b="1" i="0" dirty="0" err="1" smtClean="0">
                <a:latin typeface="Arial" panose="020B0604020202020204" pitchFamily="34" charset="0"/>
                <a:ea typeface="ＭＳ Ｐゴシック" charset="-128"/>
              </a:rPr>
              <a:t>giả</a:t>
            </a:r>
            <a:endParaRPr lang="en-US" altLang="vi-VN" sz="3600" b="1" i="0" dirty="0" smtClean="0">
              <a:latin typeface="Arial" panose="020B0604020202020204" pitchFamily="34" charset="0"/>
              <a:ea typeface="ＭＳ Ｐゴシック" charset="-128"/>
            </a:endParaRPr>
          </a:p>
        </p:txBody>
      </p:sp>
      <p:sp>
        <p:nvSpPr>
          <p:cNvPr id="28676" name="Text Box 4"/>
          <p:cNvSpPr txBox="1">
            <a:spLocks noChangeArrowheads="1"/>
          </p:cNvSpPr>
          <p:nvPr/>
        </p:nvSpPr>
        <p:spPr bwMode="auto">
          <a:xfrm>
            <a:off x="8229600" y="0"/>
            <a:ext cx="838200" cy="457200"/>
          </a:xfrm>
          <a:prstGeom prst="rect">
            <a:avLst/>
          </a:prstGeom>
          <a:noFill/>
          <a:ln w="12700">
            <a:noFill/>
            <a:miter lim="800000"/>
            <a:headEnd type="none" w="sm" len="sm"/>
            <a:tailEnd type="none" w="sm" len="sm"/>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effectLst>
                  <a:outerShdw blurRad="38100" dist="38100" dir="2700000" algn="tl">
                    <a:srgbClr val="000000"/>
                  </a:outerShdw>
                </a:effectLst>
                <a:cs typeface="Arial" panose="020B0604020202020204" pitchFamily="34" charset="0"/>
              </a:rPr>
              <a:t>426</a:t>
            </a:r>
          </a:p>
        </p:txBody>
      </p:sp>
      <p:sp>
        <p:nvSpPr>
          <p:cNvPr id="7" name="Rectangle 3"/>
          <p:cNvSpPr txBox="1">
            <a:spLocks noChangeArrowheads="1"/>
          </p:cNvSpPr>
          <p:nvPr/>
        </p:nvSpPr>
        <p:spPr bwMode="auto">
          <a:xfrm>
            <a:off x="3862388" y="750888"/>
            <a:ext cx="5003800" cy="4257675"/>
          </a:xfrm>
          <a:prstGeom prst="rect">
            <a:avLst/>
          </a:prstGeom>
          <a:noFill/>
          <a:ln w="9525">
            <a:noFill/>
            <a:miter lim="800000"/>
            <a:headEnd/>
            <a:tailEnd/>
          </a:ln>
        </p:spPr>
        <p:txBody>
          <a:bodyPr lIns="92075" tIns="46038" rIns="92075" bIns="46038"/>
          <a:lstStyle>
            <a:lvl1pPr marL="514350" indent="-514350"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lnSpc>
                <a:spcPct val="90000"/>
              </a:lnSpc>
              <a:spcBef>
                <a:spcPct val="20000"/>
              </a:spcBef>
              <a:buClr>
                <a:srgbClr val="FFFFFF"/>
              </a:buClr>
              <a:buFont typeface="Wingdings" panose="05000000000000000000" pitchFamily="2" charset="2"/>
              <a:buChar char="q"/>
            </a:pPr>
            <a:r>
              <a:rPr lang="en-US" altLang="zh-CN" sz="2800" b="1" dirty="0" err="1" smtClean="0">
                <a:effectLst>
                  <a:outerShdw blurRad="38100" dist="38100" dir="2700000" algn="tl">
                    <a:srgbClr val="000000"/>
                  </a:outerShdw>
                </a:effectLst>
                <a:cs typeface="Arial" panose="020B0604020202020204" pitchFamily="34" charset="0"/>
              </a:rPr>
              <a:t>Truyền</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thống</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lâu</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đời</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nhất</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của</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người</a:t>
            </a:r>
            <a:r>
              <a:rPr lang="en-US" altLang="zh-CN" sz="2800" b="1" dirty="0" smtClean="0">
                <a:effectLst>
                  <a:outerShdw blurRad="38100" dist="38100" dir="2700000" algn="tl">
                    <a:srgbClr val="000000"/>
                  </a:outerShdw>
                </a:effectLst>
                <a:cs typeface="Arial" panose="020B0604020202020204" pitchFamily="34" charset="0"/>
              </a:rPr>
              <a:t> Do </a:t>
            </a:r>
            <a:r>
              <a:rPr lang="en-US" altLang="zh-CN" sz="2800" b="1" dirty="0" err="1" smtClean="0">
                <a:effectLst>
                  <a:outerShdw blurRad="38100" dist="38100" dir="2700000" algn="tl">
                    <a:srgbClr val="000000"/>
                  </a:outerShdw>
                </a:effectLst>
                <a:cs typeface="Arial" panose="020B0604020202020204" pitchFamily="34" charset="0"/>
              </a:rPr>
              <a:t>Thái</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cho</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là</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của</a:t>
            </a:r>
            <a:r>
              <a:rPr lang="en-US" altLang="zh-CN" sz="2800" b="1" dirty="0" smtClean="0">
                <a:effectLst>
                  <a:outerShdw blurRad="38100" dist="38100" dir="2700000" algn="tl">
                    <a:srgbClr val="000000"/>
                  </a:outerShdw>
                </a:effectLst>
                <a:cs typeface="Arial" panose="020B0604020202020204" pitchFamily="34" charset="0"/>
              </a:rPr>
              <a:t> Sa-</a:t>
            </a:r>
            <a:r>
              <a:rPr lang="en-US" altLang="zh-CN" sz="2800" b="1" dirty="0" err="1" smtClean="0">
                <a:effectLst>
                  <a:outerShdw blurRad="38100" dist="38100" dir="2700000" algn="tl">
                    <a:srgbClr val="000000"/>
                  </a:outerShdw>
                </a:effectLst>
                <a:cs typeface="Arial" panose="020B0604020202020204" pitchFamily="34" charset="0"/>
              </a:rPr>
              <a:t>lô</a:t>
            </a:r>
            <a:r>
              <a:rPr lang="en-US" altLang="zh-CN" sz="2800" b="1" dirty="0" smtClean="0">
                <a:effectLst>
                  <a:outerShdw blurRad="38100" dist="38100" dir="2700000" algn="tl">
                    <a:srgbClr val="000000"/>
                  </a:outerShdw>
                </a:effectLst>
                <a:cs typeface="Arial" panose="020B0604020202020204" pitchFamily="34" charset="0"/>
              </a:rPr>
              <a:t>-</a:t>
            </a:r>
            <a:r>
              <a:rPr lang="en-US" altLang="zh-CN" sz="2800" b="1" dirty="0" err="1" smtClean="0">
                <a:effectLst>
                  <a:outerShdw blurRad="38100" dist="38100" dir="2700000" algn="tl">
                    <a:srgbClr val="000000"/>
                  </a:outerShdw>
                </a:effectLst>
                <a:cs typeface="Arial" panose="020B0604020202020204" pitchFamily="34" charset="0"/>
              </a:rPr>
              <a:t>môn</a:t>
            </a:r>
            <a:r>
              <a:rPr lang="en-US" altLang="zh-CN" sz="2800" b="1" dirty="0" smtClean="0">
                <a:effectLst>
                  <a:outerShdw blurRad="38100" dist="38100" dir="2700000" algn="tl">
                    <a:srgbClr val="000000"/>
                  </a:outerShdw>
                </a:effectLst>
                <a:cs typeface="Arial" panose="020B0604020202020204" pitchFamily="34" charset="0"/>
              </a:rPr>
              <a:t>. </a:t>
            </a:r>
            <a:endParaRPr lang="en-US" altLang="zh-CN" sz="2800" b="1" dirty="0">
              <a:effectLst>
                <a:outerShdw blurRad="38100" dist="38100" dir="2700000" algn="tl">
                  <a:srgbClr val="000000"/>
                </a:outerShdw>
              </a:effectLst>
              <a:cs typeface="Arial" panose="020B0604020202020204" pitchFamily="34" charset="0"/>
            </a:endParaRPr>
          </a:p>
          <a:p>
            <a:pPr defTabSz="914400">
              <a:lnSpc>
                <a:spcPct val="90000"/>
              </a:lnSpc>
              <a:spcBef>
                <a:spcPct val="20000"/>
              </a:spcBef>
              <a:buClr>
                <a:srgbClr val="FFFFFF"/>
              </a:buClr>
              <a:buFont typeface="Wingdings" panose="05000000000000000000" pitchFamily="2" charset="2"/>
              <a:buChar char="q"/>
            </a:pPr>
            <a:r>
              <a:rPr lang="en-US" altLang="zh-CN" sz="2800" b="1" dirty="0" err="1" smtClean="0">
                <a:effectLst>
                  <a:outerShdw blurRad="38100" dist="38100" dir="2700000" algn="tl">
                    <a:srgbClr val="000000"/>
                  </a:outerShdw>
                </a:effectLst>
                <a:cs typeface="Arial" panose="020B0604020202020204" pitchFamily="34" charset="0"/>
              </a:rPr>
              <a:t>Điều</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này</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được</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ủng</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hộ</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bởi</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việc</a:t>
            </a:r>
            <a:r>
              <a:rPr lang="en-US" altLang="zh-CN" sz="2800" b="1" dirty="0" smtClean="0">
                <a:effectLst>
                  <a:outerShdw blurRad="38100" dist="38100" dir="2700000" algn="tl">
                    <a:srgbClr val="000000"/>
                  </a:outerShdw>
                </a:effectLst>
                <a:cs typeface="Arial" panose="020B0604020202020204" pitchFamily="34" charset="0"/>
              </a:rPr>
              <a:t> Sa-</a:t>
            </a:r>
            <a:r>
              <a:rPr lang="en-US" altLang="zh-CN" sz="2800" b="1" dirty="0" err="1" smtClean="0">
                <a:effectLst>
                  <a:outerShdw blurRad="38100" dist="38100" dir="2700000" algn="tl">
                    <a:srgbClr val="000000"/>
                  </a:outerShdw>
                </a:effectLst>
                <a:cs typeface="Arial" panose="020B0604020202020204" pitchFamily="34" charset="0"/>
              </a:rPr>
              <a:t>lô</a:t>
            </a:r>
            <a:r>
              <a:rPr lang="en-US" altLang="zh-CN" sz="2800" b="1" dirty="0" smtClean="0">
                <a:effectLst>
                  <a:outerShdw blurRad="38100" dist="38100" dir="2700000" algn="tl">
                    <a:srgbClr val="000000"/>
                  </a:outerShdw>
                </a:effectLst>
                <a:cs typeface="Arial" panose="020B0604020202020204" pitchFamily="34" charset="0"/>
              </a:rPr>
              <a:t>-</a:t>
            </a:r>
            <a:r>
              <a:rPr lang="en-US" altLang="zh-CN" sz="2800" b="1" dirty="0" err="1" smtClean="0">
                <a:effectLst>
                  <a:outerShdw blurRad="38100" dist="38100" dir="2700000" algn="tl">
                    <a:srgbClr val="000000"/>
                  </a:outerShdw>
                </a:effectLst>
                <a:cs typeface="Arial" panose="020B0604020202020204" pitchFamily="34" charset="0"/>
              </a:rPr>
              <a:t>môn</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viết</a:t>
            </a:r>
            <a:r>
              <a:rPr lang="en-US" altLang="zh-CN" sz="2800" b="1" dirty="0" smtClean="0">
                <a:effectLst>
                  <a:outerShdw blurRad="38100" dist="38100" dir="2700000" algn="tl">
                    <a:srgbClr val="000000"/>
                  </a:outerShdw>
                </a:effectLst>
                <a:cs typeface="Arial" panose="020B0604020202020204" pitchFamily="34" charset="0"/>
              </a:rPr>
              <a:t> 1005 </a:t>
            </a:r>
            <a:r>
              <a:rPr lang="en-US" altLang="zh-CN" sz="2800" b="1" dirty="0" err="1" smtClean="0">
                <a:effectLst>
                  <a:outerShdw blurRad="38100" dist="38100" dir="2700000" algn="tl">
                    <a:srgbClr val="000000"/>
                  </a:outerShdw>
                </a:effectLst>
                <a:cs typeface="Arial" panose="020B0604020202020204" pitchFamily="34" charset="0"/>
              </a:rPr>
              <a:t>bài</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thơ</a:t>
            </a:r>
            <a:r>
              <a:rPr lang="en-US" altLang="zh-CN" sz="2800" b="1" dirty="0" smtClean="0">
                <a:effectLst>
                  <a:outerShdw blurRad="38100" dist="38100" dir="2700000" algn="tl">
                    <a:srgbClr val="000000"/>
                  </a:outerShdw>
                </a:effectLst>
                <a:cs typeface="Arial" panose="020B0604020202020204" pitchFamily="34" charset="0"/>
              </a:rPr>
              <a:t> (1 </a:t>
            </a:r>
            <a:r>
              <a:rPr lang="en-US" altLang="zh-CN" sz="2800" b="1" dirty="0" err="1" smtClean="0">
                <a:effectLst>
                  <a:outerShdw blurRad="38100" dist="38100" dir="2700000" algn="tl">
                    <a:srgbClr val="000000"/>
                  </a:outerShdw>
                </a:effectLst>
                <a:cs typeface="Arial" panose="020B0604020202020204" pitchFamily="34" charset="0"/>
              </a:rPr>
              <a:t>Các</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vua</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a:effectLst>
                  <a:outerShdw blurRad="38100" dist="38100" dir="2700000" algn="tl">
                    <a:srgbClr val="000000"/>
                  </a:outerShdw>
                </a:effectLst>
                <a:cs typeface="Arial" panose="020B0604020202020204" pitchFamily="34" charset="0"/>
              </a:rPr>
              <a:t>4:32), </a:t>
            </a:r>
            <a:r>
              <a:rPr lang="en-US" altLang="zh-CN" sz="2800" b="1" dirty="0" err="1" smtClean="0">
                <a:effectLst>
                  <a:outerShdw blurRad="38100" dist="38100" dir="2700000" algn="tl">
                    <a:srgbClr val="000000"/>
                  </a:outerShdw>
                </a:effectLst>
                <a:cs typeface="Arial" panose="020B0604020202020204" pitchFamily="34" charset="0"/>
              </a:rPr>
              <a:t>vì</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vậy</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chúng</a:t>
            </a:r>
            <a:r>
              <a:rPr lang="en-US" altLang="zh-CN" sz="2800" b="1" dirty="0" smtClean="0">
                <a:effectLst>
                  <a:outerShdw blurRad="38100" dist="38100" dir="2700000" algn="tl">
                    <a:srgbClr val="000000"/>
                  </a:outerShdw>
                </a:effectLst>
                <a:cs typeface="Arial" panose="020B0604020202020204" pitchFamily="34" charset="0"/>
              </a:rPr>
              <a:t> ta </a:t>
            </a:r>
            <a:r>
              <a:rPr lang="en-US" altLang="zh-CN" sz="2800" b="1" dirty="0" err="1" smtClean="0">
                <a:effectLst>
                  <a:outerShdw blurRad="38100" dist="38100" dir="2700000" algn="tl">
                    <a:srgbClr val="000000"/>
                  </a:outerShdw>
                </a:effectLst>
                <a:cs typeface="Arial" panose="020B0604020202020204" pitchFamily="34" charset="0"/>
              </a:rPr>
              <a:t>nên</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mong</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đợi</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bài</a:t>
            </a:r>
            <a:r>
              <a:rPr lang="en-US" altLang="zh-CN" sz="2800" b="1" dirty="0" smtClean="0">
                <a:effectLst>
                  <a:outerShdw blurRad="38100" dist="38100" dir="2700000" algn="tl">
                    <a:srgbClr val="000000"/>
                  </a:outerShdw>
                </a:effectLst>
                <a:cs typeface="Arial" panose="020B0604020202020204" pitchFamily="34" charset="0"/>
              </a:rPr>
              <a:t> ca hay </a:t>
            </a:r>
            <a:r>
              <a:rPr lang="en-US" altLang="zh-CN" sz="2800" b="1" dirty="0" err="1" smtClean="0">
                <a:effectLst>
                  <a:outerShdw blurRad="38100" dist="38100" dir="2700000" algn="tl">
                    <a:srgbClr val="000000"/>
                  </a:outerShdw>
                </a:effectLst>
                <a:cs typeface="Arial" panose="020B0604020202020204" pitchFamily="34" charset="0"/>
              </a:rPr>
              <a:t>nhất</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trong</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Kinh</a:t>
            </a:r>
            <a:r>
              <a:rPr lang="en-US" altLang="zh-CN" sz="2800" b="1" dirty="0" smtClean="0">
                <a:effectLst>
                  <a:outerShdw blurRad="38100" dist="38100" dir="2700000" algn="tl">
                    <a:srgbClr val="000000"/>
                  </a:outerShdw>
                </a:effectLst>
                <a:cs typeface="Arial" panose="020B0604020202020204" pitchFamily="34" charset="0"/>
              </a:rPr>
              <a:t> </a:t>
            </a:r>
            <a:r>
              <a:rPr lang="en-US" altLang="zh-CN" sz="2800" b="1" dirty="0" err="1" smtClean="0">
                <a:effectLst>
                  <a:outerShdw blurRad="38100" dist="38100" dir="2700000" algn="tl">
                    <a:srgbClr val="000000"/>
                  </a:outerShdw>
                </a:effectLst>
                <a:cs typeface="Arial" panose="020B0604020202020204" pitchFamily="34" charset="0"/>
              </a:rPr>
              <a:t>Thánh</a:t>
            </a:r>
            <a:r>
              <a:rPr lang="en-US" altLang="zh-CN" sz="2800" b="1" dirty="0" smtClean="0">
                <a:effectLst>
                  <a:outerShdw blurRad="38100" dist="38100" dir="2700000" algn="tl">
                    <a:srgbClr val="000000"/>
                  </a:outerShdw>
                </a:effectLst>
                <a:cs typeface="Arial" panose="020B0604020202020204" pitchFamily="34" charset="0"/>
              </a:rPr>
              <a:t>. </a:t>
            </a:r>
            <a:endParaRPr lang="en-US" altLang="zh-CN" sz="2800" b="1" dirty="0">
              <a:effectLst>
                <a:outerShdw blurRad="38100" dist="38100" dir="2700000" algn="tl">
                  <a:srgbClr val="000000"/>
                </a:outerShdw>
              </a:effectLst>
              <a:cs typeface="Arial" panose="020B0604020202020204" pitchFamily="34" charset="0"/>
            </a:endParaRPr>
          </a:p>
        </p:txBody>
      </p:sp>
      <p:sp>
        <p:nvSpPr>
          <p:cNvPr id="15363" name="Rectangle 3"/>
          <p:cNvSpPr>
            <a:spLocks noGrp="1" noChangeArrowheads="1"/>
          </p:cNvSpPr>
          <p:nvPr>
            <p:ph type="body" sz="half" idx="1"/>
          </p:nvPr>
        </p:nvSpPr>
        <p:spPr>
          <a:xfrm>
            <a:off x="3862388" y="0"/>
            <a:ext cx="4430712" cy="457200"/>
          </a:xfrm>
        </p:spPr>
        <p:txBody>
          <a:bodyPr/>
          <a:lstStyle/>
          <a:p>
            <a:pPr>
              <a:lnSpc>
                <a:spcPct val="90000"/>
              </a:lnSpc>
              <a:buClr>
                <a:schemeClr val="bg1"/>
              </a:buClr>
              <a:buFont typeface="Wingdings" panose="05000000000000000000" pitchFamily="2" charset="2"/>
              <a:buNone/>
            </a:pPr>
            <a:r>
              <a:rPr lang="en-US" altLang="zh-CN" b="1" u="sng" dirty="0" err="1" smtClean="0">
                <a:effectLst>
                  <a:outerShdw blurRad="38100" dist="38100" dir="2700000" algn="tl">
                    <a:srgbClr val="000000"/>
                  </a:outerShdw>
                </a:effectLst>
                <a:latin typeface="Arial" panose="020B0604020202020204" pitchFamily="34" charset="0"/>
                <a:ea typeface="SimSun" panose="02010600030101010101" pitchFamily="2" charset="-122"/>
              </a:rPr>
              <a:t>Bằng</a:t>
            </a:r>
            <a:r>
              <a:rPr lang="en-US" altLang="zh-CN" b="1" u="sng" dirty="0" smtClean="0">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b="1" u="sng" dirty="0" err="1" smtClean="0">
                <a:effectLst>
                  <a:outerShdw blurRad="38100" dist="38100" dir="2700000" algn="tl">
                    <a:srgbClr val="000000"/>
                  </a:outerShdw>
                </a:effectLst>
                <a:latin typeface="Arial" panose="020B0604020202020204" pitchFamily="34" charset="0"/>
                <a:ea typeface="SimSun" panose="02010600030101010101" pitchFamily="2" charset="-122"/>
              </a:rPr>
              <a:t>chứng</a:t>
            </a:r>
            <a:r>
              <a:rPr lang="en-US" altLang="zh-CN" b="1" u="sng" dirty="0" smtClean="0">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b="1" u="sng" dirty="0" err="1" smtClean="0">
                <a:effectLst>
                  <a:outerShdw blurRad="38100" dist="38100" dir="2700000" algn="tl">
                    <a:srgbClr val="000000"/>
                  </a:outerShdw>
                </a:effectLst>
                <a:latin typeface="Arial" panose="020B0604020202020204" pitchFamily="34" charset="0"/>
                <a:ea typeface="SimSun" panose="02010600030101010101" pitchFamily="2" charset="-122"/>
              </a:rPr>
              <a:t>bên</a:t>
            </a:r>
            <a:r>
              <a:rPr lang="en-US" altLang="zh-CN" b="1" u="sng" dirty="0" smtClean="0">
                <a:effectLst>
                  <a:outerShdw blurRad="38100" dist="38100" dir="2700000" algn="tl">
                    <a:srgbClr val="000000"/>
                  </a:outerShdw>
                </a:effectLst>
                <a:latin typeface="Arial" panose="020B0604020202020204" pitchFamily="34" charset="0"/>
                <a:ea typeface="SimSun" panose="02010600030101010101" pitchFamily="2" charset="-122"/>
              </a:rPr>
              <a:t> </a:t>
            </a:r>
            <a:r>
              <a:rPr lang="en-US" altLang="zh-CN" b="1" u="sng" dirty="0" err="1" smtClean="0">
                <a:effectLst>
                  <a:outerShdw blurRad="38100" dist="38100" dir="2700000" algn="tl">
                    <a:srgbClr val="000000"/>
                  </a:outerShdw>
                </a:effectLst>
                <a:latin typeface="Arial" panose="020B0604020202020204" pitchFamily="34" charset="0"/>
                <a:ea typeface="SimSun" panose="02010600030101010101" pitchFamily="2" charset="-122"/>
              </a:rPr>
              <a:t>ngoài</a:t>
            </a:r>
            <a:endParaRPr lang="en-US" altLang="zh-CN" sz="2400" b="1" dirty="0" smtClean="0">
              <a:effectLst>
                <a:outerShdw blurRad="38100" dist="38100" dir="2700000" algn="tl">
                  <a:srgbClr val="000000"/>
                </a:outerShdw>
              </a:effectLst>
              <a:latin typeface="Arial" panose="020B0604020202020204" pitchFamily="34" charset="0"/>
              <a:ea typeface="SimSun" panose="02010600030101010101" pitchFamily="2"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heckerboard(across)">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53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3665" name="Picture 4" descr="songofsolomon2_16.jpg"/>
          <p:cNvPicPr>
            <a:picLocks noChangeAspect="1"/>
          </p:cNvPicPr>
          <p:nvPr/>
        </p:nvPicPr>
        <p:blipFill>
          <a:blip r:embed="rId3">
            <a:lum bright="2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Rectangle 2"/>
          <p:cNvSpPr>
            <a:spLocks noGrp="1" noChangeArrowheads="1"/>
          </p:cNvSpPr>
          <p:nvPr>
            <p:ph type="title"/>
          </p:nvPr>
        </p:nvSpPr>
        <p:spPr>
          <a:xfrm>
            <a:off x="-23813" y="-11113"/>
            <a:ext cx="3886201" cy="762001"/>
          </a:xfrm>
          <a:solidFill>
            <a:schemeClr val="bg1"/>
          </a:solidFill>
        </p:spPr>
        <p:txBody>
          <a:bodyPr anchor="ctr" anchorCtr="1"/>
          <a:lstStyle/>
          <a:p>
            <a:pPr algn="ctr"/>
            <a:r>
              <a:rPr lang="en-US" altLang="vi-VN" sz="3600" b="1" i="0" dirty="0" err="1" smtClean="0">
                <a:latin typeface="Arial" panose="020B0604020202020204" pitchFamily="34" charset="0"/>
                <a:ea typeface="ＭＳ Ｐゴシック" charset="-128"/>
              </a:rPr>
              <a:t>Tác</a:t>
            </a:r>
            <a:r>
              <a:rPr lang="en-US" altLang="vi-VN" sz="3600" b="1" i="0" dirty="0" smtClean="0">
                <a:latin typeface="Arial" panose="020B0604020202020204" pitchFamily="34" charset="0"/>
                <a:ea typeface="ＭＳ Ｐゴシック" charset="-128"/>
              </a:rPr>
              <a:t> </a:t>
            </a:r>
            <a:r>
              <a:rPr lang="en-US" altLang="vi-VN" sz="3600" b="1" i="0" dirty="0" err="1" smtClean="0">
                <a:latin typeface="Arial" panose="020B0604020202020204" pitchFamily="34" charset="0"/>
                <a:ea typeface="ＭＳ Ｐゴシック" charset="-128"/>
              </a:rPr>
              <a:t>giả</a:t>
            </a:r>
            <a:endParaRPr lang="en-US" altLang="vi-VN" sz="3600" b="1" i="0" dirty="0" smtClean="0">
              <a:latin typeface="Arial" panose="020B0604020202020204" pitchFamily="34" charset="0"/>
              <a:ea typeface="ＭＳ Ｐゴシック" charset="-128"/>
            </a:endParaRPr>
          </a:p>
        </p:txBody>
      </p:sp>
      <p:sp>
        <p:nvSpPr>
          <p:cNvPr id="30724" name="Text Box 4"/>
          <p:cNvSpPr txBox="1">
            <a:spLocks noChangeArrowheads="1"/>
          </p:cNvSpPr>
          <p:nvPr/>
        </p:nvSpPr>
        <p:spPr bwMode="auto">
          <a:xfrm>
            <a:off x="8229600" y="0"/>
            <a:ext cx="838200" cy="457200"/>
          </a:xfrm>
          <a:prstGeom prst="rect">
            <a:avLst/>
          </a:prstGeom>
          <a:noFill/>
          <a:ln w="12700">
            <a:noFill/>
            <a:miter lim="800000"/>
            <a:headEnd type="none" w="sm" len="sm"/>
            <a:tailEnd type="none" w="sm" len="sm"/>
          </a:ln>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defTabSz="914400">
              <a:spcBef>
                <a:spcPct val="50000"/>
              </a:spcBef>
            </a:pPr>
            <a:r>
              <a:rPr lang="en-US" altLang="vi-VN" b="1">
                <a:solidFill>
                  <a:srgbClr val="FFFFCC"/>
                </a:solidFill>
                <a:effectLst>
                  <a:outerShdw blurRad="38100" dist="38100" dir="2700000" algn="tl">
                    <a:srgbClr val="FFFFFF"/>
                  </a:outerShdw>
                </a:effectLst>
                <a:cs typeface="Arial" panose="020B0604020202020204" pitchFamily="34" charset="0"/>
              </a:rPr>
              <a:t>426</a:t>
            </a:r>
          </a:p>
        </p:txBody>
      </p:sp>
      <p:sp>
        <p:nvSpPr>
          <p:cNvPr id="7" name="Rectangle 3"/>
          <p:cNvSpPr txBox="1">
            <a:spLocks noChangeArrowheads="1"/>
          </p:cNvSpPr>
          <p:nvPr/>
        </p:nvSpPr>
        <p:spPr bwMode="auto">
          <a:xfrm>
            <a:off x="3862388" y="657225"/>
            <a:ext cx="5003800" cy="2435225"/>
          </a:xfrm>
          <a:prstGeom prst="rect">
            <a:avLst/>
          </a:prstGeom>
          <a:noFill/>
          <a:ln w="9525">
            <a:noFill/>
            <a:miter lim="800000"/>
            <a:headEnd/>
            <a:tailEnd/>
          </a:ln>
        </p:spPr>
        <p:txBody>
          <a:bodyPr lIns="92075" tIns="46038" rIns="92075" bIns="46038"/>
          <a:lstStyle>
            <a:lvl1pPr marL="514350" indent="-514350"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lnSpc>
                <a:spcPct val="90000"/>
              </a:lnSpc>
              <a:spcBef>
                <a:spcPct val="20000"/>
              </a:spcBef>
              <a:buClr>
                <a:srgbClr val="FFFFFF"/>
              </a:buClr>
              <a:buFont typeface="Wingdings" panose="05000000000000000000" pitchFamily="2" charset="2"/>
              <a:buChar char="q"/>
            </a:pPr>
            <a:r>
              <a:rPr lang="en-US" altLang="zh-CN" b="1" dirty="0" err="1" smtClean="0">
                <a:effectLst>
                  <a:outerShdw blurRad="38100" dist="38100" dir="2700000" algn="tl">
                    <a:srgbClr val="FFFFFF"/>
                  </a:outerShdw>
                </a:effectLst>
                <a:cs typeface="Arial" panose="020B0604020202020204" pitchFamily="34" charset="0"/>
              </a:rPr>
              <a:t>Nghi</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ngờ</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về</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sự</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thích</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hợp</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của</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sách</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này</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cho</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sách</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kinh</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điển</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Hê-bơ-rơ</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được</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cân</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nhắc</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bởi</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sự</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xác</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nhận</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mạnh</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mẽ</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của</a:t>
            </a:r>
            <a:r>
              <a:rPr lang="en-US" altLang="zh-CN" b="1" dirty="0" smtClean="0">
                <a:effectLst>
                  <a:outerShdw blurRad="38100" dist="38100" dir="2700000" algn="tl">
                    <a:srgbClr val="FFFFFF"/>
                  </a:outerShdw>
                </a:effectLst>
                <a:cs typeface="Arial" panose="020B0604020202020204" pitchFamily="34" charset="0"/>
              </a:rPr>
              <a:t> Rabbi </a:t>
            </a:r>
            <a:r>
              <a:rPr lang="en-US" altLang="zh-CN" b="1" dirty="0" err="1">
                <a:effectLst>
                  <a:outerShdw blurRad="38100" dist="38100" dir="2700000" algn="tl">
                    <a:srgbClr val="FFFFFF"/>
                  </a:outerShdw>
                </a:effectLst>
                <a:cs typeface="Arial" panose="020B0604020202020204" pitchFamily="34" charset="0"/>
              </a:rPr>
              <a:t>Akiba</a:t>
            </a:r>
            <a:r>
              <a:rPr lang="en-US" altLang="zh-CN" b="1" dirty="0">
                <a:effectLst>
                  <a:outerShdw blurRad="38100" dist="38100" dir="2700000" algn="tl">
                    <a:srgbClr val="FFFFFF"/>
                  </a:outerShdw>
                </a:effectLst>
                <a:cs typeface="Arial" panose="020B0604020202020204" pitchFamily="34" charset="0"/>
              </a:rPr>
              <a:t> </a:t>
            </a:r>
            <a:r>
              <a:rPr lang="en-US" altLang="zh-CN" b="1" dirty="0" smtClean="0">
                <a:effectLst>
                  <a:outerShdw blurRad="38100" dist="38100" dir="2700000" algn="tl">
                    <a:srgbClr val="FFFFFF"/>
                  </a:outerShdw>
                </a:effectLst>
                <a:cs typeface="Arial" panose="020B0604020202020204" pitchFamily="34" charset="0"/>
              </a:rPr>
              <a:t>(</a:t>
            </a:r>
            <a:r>
              <a:rPr lang="en-US" altLang="zh-CN" b="1" dirty="0" err="1" smtClean="0">
                <a:effectLst>
                  <a:outerShdw blurRad="38100" dist="38100" dir="2700000" algn="tl">
                    <a:srgbClr val="FFFFFF"/>
                  </a:outerShdw>
                </a:effectLst>
                <a:cs typeface="Arial" panose="020B0604020202020204" pitchFamily="34" charset="0"/>
              </a:rPr>
              <a:t>khoảng</a:t>
            </a:r>
            <a:r>
              <a:rPr lang="en-US" altLang="zh-CN" b="1" dirty="0" smtClean="0">
                <a:effectLst>
                  <a:outerShdw blurRad="38100" dist="38100" dir="2700000" algn="tl">
                    <a:srgbClr val="FFFFFF"/>
                  </a:outerShdw>
                </a:effectLst>
                <a:cs typeface="Arial" panose="020B0604020202020204" pitchFamily="34" charset="0"/>
              </a:rPr>
              <a:t> </a:t>
            </a:r>
            <a:r>
              <a:rPr lang="en-US" altLang="zh-CN" b="1" dirty="0" err="1" smtClean="0">
                <a:effectLst>
                  <a:outerShdw blurRad="38100" dist="38100" dir="2700000" algn="tl">
                    <a:srgbClr val="FFFFFF"/>
                  </a:outerShdw>
                </a:effectLst>
                <a:cs typeface="Arial" panose="020B0604020202020204" pitchFamily="34" charset="0"/>
              </a:rPr>
              <a:t>năm</a:t>
            </a:r>
            <a:r>
              <a:rPr lang="en-US" altLang="zh-CN" b="1" dirty="0" smtClean="0">
                <a:effectLst>
                  <a:outerShdw blurRad="38100" dist="38100" dir="2700000" algn="tl">
                    <a:srgbClr val="FFFFFF"/>
                  </a:outerShdw>
                </a:effectLst>
                <a:cs typeface="Arial" panose="020B0604020202020204" pitchFamily="34" charset="0"/>
              </a:rPr>
              <a:t> 100 SC): </a:t>
            </a:r>
            <a:endParaRPr lang="en-US" altLang="zh-CN" b="1" dirty="0">
              <a:effectLst>
                <a:outerShdw blurRad="38100" dist="38100" dir="2700000" algn="tl">
                  <a:srgbClr val="FFFFFF"/>
                </a:outerShdw>
              </a:effectLst>
              <a:cs typeface="Arial" panose="020B0604020202020204" pitchFamily="34" charset="0"/>
            </a:endParaRPr>
          </a:p>
        </p:txBody>
      </p:sp>
      <p:sp>
        <p:nvSpPr>
          <p:cNvPr id="15363" name="Rectangle 3"/>
          <p:cNvSpPr>
            <a:spLocks noGrp="1" noChangeArrowheads="1"/>
          </p:cNvSpPr>
          <p:nvPr>
            <p:ph type="body" sz="half" idx="1"/>
          </p:nvPr>
        </p:nvSpPr>
        <p:spPr>
          <a:xfrm>
            <a:off x="3862388" y="0"/>
            <a:ext cx="4443412" cy="457200"/>
          </a:xfrm>
          <a:ln>
            <a:miter lim="800000"/>
            <a:headEnd/>
            <a:tailEnd/>
          </a:ln>
        </p:spPr>
        <p:txBody>
          <a:bodyPr/>
          <a:lstStyle/>
          <a:p>
            <a:pPr marL="0" indent="0">
              <a:lnSpc>
                <a:spcPct val="90000"/>
              </a:lnSpc>
              <a:buClr>
                <a:srgbClr val="FFFFFF"/>
              </a:buClr>
              <a:buFontTx/>
              <a:buNone/>
            </a:pPr>
            <a:r>
              <a:rPr lang="en-US" altLang="zh-CN" b="1" u="sng" dirty="0" err="1" smtClean="0">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Bằng</a:t>
            </a:r>
            <a:r>
              <a:rPr lang="en-US" altLang="zh-CN" b="1" u="sng" dirty="0" smtClean="0">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 </a:t>
            </a:r>
            <a:r>
              <a:rPr lang="en-US" altLang="zh-CN" b="1" u="sng" dirty="0" err="1" smtClean="0">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chứng</a:t>
            </a:r>
            <a:r>
              <a:rPr lang="en-US" altLang="zh-CN" b="1" u="sng" dirty="0" smtClean="0">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 </a:t>
            </a:r>
            <a:r>
              <a:rPr lang="en-US" altLang="zh-CN" b="1" u="sng" dirty="0" err="1" smtClean="0">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bên</a:t>
            </a:r>
            <a:r>
              <a:rPr lang="en-US" altLang="zh-CN" b="1" u="sng" dirty="0" smtClean="0">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 </a:t>
            </a:r>
            <a:r>
              <a:rPr lang="en-US" altLang="zh-CN" b="1" u="sng" dirty="0" err="1" smtClean="0">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ngoài</a:t>
            </a:r>
            <a:endParaRPr lang="en-US" altLang="zh-CN" b="1" u="sng" dirty="0" smtClean="0">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endParaRPr>
          </a:p>
        </p:txBody>
      </p:sp>
      <p:sp>
        <p:nvSpPr>
          <p:cNvPr id="8" name="Rectangle 3"/>
          <p:cNvSpPr txBox="1">
            <a:spLocks noChangeArrowheads="1"/>
          </p:cNvSpPr>
          <p:nvPr/>
        </p:nvSpPr>
        <p:spPr bwMode="auto">
          <a:xfrm>
            <a:off x="4129088" y="2771775"/>
            <a:ext cx="5003800" cy="2776538"/>
          </a:xfrm>
          <a:prstGeom prst="rect">
            <a:avLst/>
          </a:prstGeom>
          <a:solidFill>
            <a:srgbClr val="800000"/>
          </a:solidFill>
          <a:ln w="9525">
            <a:noFill/>
            <a:miter lim="800000"/>
            <a:headEnd/>
            <a:tailEnd/>
          </a:ln>
        </p:spPr>
        <p:txBody>
          <a:bodyPr lIns="92075" tIns="46038" rIns="92075" bIns="46038"/>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90000"/>
              </a:lnSpc>
              <a:spcBef>
                <a:spcPct val="20000"/>
              </a:spcBef>
              <a:buClr>
                <a:srgbClr val="FFFFFF"/>
              </a:buClr>
              <a:defRPr/>
            </a:pPr>
            <a:r>
              <a:rPr lang="en-US" altLang="zh-CN" sz="2800" b="1" dirty="0" smtClean="0">
                <a:solidFill>
                  <a:srgbClr val="FFFFFF"/>
                </a:solidFill>
                <a:effectLst>
                  <a:outerShdw blurRad="38100" dist="38100" dir="2700000" algn="tl">
                    <a:srgbClr val="000000"/>
                  </a:outerShdw>
                </a:effectLst>
                <a:ea typeface="Arial" charset="0"/>
                <a:cs typeface="Arial" charset="0"/>
              </a:rPr>
              <a:t>“</a:t>
            </a:r>
            <a:r>
              <a:rPr lang="en-US" altLang="zh-CN" sz="2800" b="1" dirty="0" err="1" smtClean="0">
                <a:solidFill>
                  <a:srgbClr val="FFFFFF"/>
                </a:solidFill>
                <a:effectLst>
                  <a:outerShdw blurRad="38100" dist="38100" dir="2700000" algn="tl">
                    <a:srgbClr val="000000"/>
                  </a:outerShdw>
                </a:effectLst>
                <a:ea typeface="Arial" charset="0"/>
                <a:cs typeface="Arial" charset="0"/>
              </a:rPr>
              <a:t>Cả</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thế</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giới</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không</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đáng</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giá</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bằng</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ngày</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mà</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Nhã</a:t>
            </a:r>
            <a:r>
              <a:rPr lang="en-US" altLang="zh-CN" sz="2800" b="1" dirty="0" smtClean="0">
                <a:solidFill>
                  <a:srgbClr val="FFFFFF"/>
                </a:solidFill>
                <a:effectLst>
                  <a:outerShdw blurRad="38100" dist="38100" dir="2700000" algn="tl">
                    <a:srgbClr val="000000"/>
                  </a:outerShdw>
                </a:effectLst>
                <a:ea typeface="Arial" charset="0"/>
                <a:cs typeface="Arial" charset="0"/>
              </a:rPr>
              <a:t> Ca </a:t>
            </a:r>
            <a:r>
              <a:rPr lang="en-US" altLang="zh-CN" sz="2800" b="1" dirty="0" err="1" smtClean="0">
                <a:solidFill>
                  <a:srgbClr val="FFFFFF"/>
                </a:solidFill>
                <a:effectLst>
                  <a:outerShdw blurRad="38100" dist="38100" dir="2700000" algn="tl">
                    <a:srgbClr val="000000"/>
                  </a:outerShdw>
                </a:effectLst>
                <a:ea typeface="Arial" charset="0"/>
                <a:cs typeface="Arial" charset="0"/>
              </a:rPr>
              <a:t>được</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viết</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cho</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dân</a:t>
            </a:r>
            <a:r>
              <a:rPr lang="en-US" altLang="zh-CN" sz="2800" b="1" dirty="0" smtClean="0">
                <a:solidFill>
                  <a:srgbClr val="FFFFFF"/>
                </a:solidFill>
                <a:effectLst>
                  <a:outerShdw blurRad="38100" dist="38100" dir="2700000" algn="tl">
                    <a:srgbClr val="000000"/>
                  </a:outerShdw>
                </a:effectLst>
                <a:ea typeface="Arial" charset="0"/>
                <a:cs typeface="Arial" charset="0"/>
              </a:rPr>
              <a:t> Y-</a:t>
            </a:r>
            <a:r>
              <a:rPr lang="en-US" altLang="zh-CN" sz="2800" b="1" dirty="0" err="1" smtClean="0">
                <a:solidFill>
                  <a:srgbClr val="FFFFFF"/>
                </a:solidFill>
                <a:effectLst>
                  <a:outerShdw blurRad="38100" dist="38100" dir="2700000" algn="tl">
                    <a:srgbClr val="000000"/>
                  </a:outerShdw>
                </a:effectLst>
                <a:ea typeface="Arial" charset="0"/>
                <a:cs typeface="Arial" charset="0"/>
              </a:rPr>
              <a:t>sơ</a:t>
            </a:r>
            <a:r>
              <a:rPr lang="en-US" altLang="zh-CN" sz="2800" b="1" dirty="0" smtClean="0">
                <a:solidFill>
                  <a:srgbClr val="FFFFFF"/>
                </a:solidFill>
                <a:effectLst>
                  <a:outerShdw blurRad="38100" dist="38100" dir="2700000" algn="tl">
                    <a:srgbClr val="000000"/>
                  </a:outerShdw>
                </a:effectLst>
                <a:ea typeface="Arial" charset="0"/>
                <a:cs typeface="Arial" charset="0"/>
              </a:rPr>
              <a:t>-</a:t>
            </a:r>
            <a:r>
              <a:rPr lang="en-US" altLang="zh-CN" sz="2800" b="1" dirty="0" err="1" smtClean="0">
                <a:solidFill>
                  <a:srgbClr val="FFFFFF"/>
                </a:solidFill>
                <a:effectLst>
                  <a:outerShdw blurRad="38100" dist="38100" dir="2700000" algn="tl">
                    <a:srgbClr val="000000"/>
                  </a:outerShdw>
                </a:effectLst>
                <a:ea typeface="Arial" charset="0"/>
                <a:cs typeface="Arial" charset="0"/>
              </a:rPr>
              <a:t>ra-ên</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tất</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cả</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các</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Sách</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đều</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thánh</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và</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Nhã</a:t>
            </a:r>
            <a:r>
              <a:rPr lang="en-US" altLang="zh-CN" sz="2800" b="1" dirty="0" smtClean="0">
                <a:solidFill>
                  <a:srgbClr val="FFFFFF"/>
                </a:solidFill>
                <a:effectLst>
                  <a:outerShdw blurRad="38100" dist="38100" dir="2700000" algn="tl">
                    <a:srgbClr val="000000"/>
                  </a:outerShdw>
                </a:effectLst>
                <a:ea typeface="Arial" charset="0"/>
                <a:cs typeface="Arial" charset="0"/>
              </a:rPr>
              <a:t> Ca </a:t>
            </a:r>
            <a:r>
              <a:rPr lang="en-US" altLang="zh-CN" sz="2800" b="1" dirty="0" err="1" smtClean="0">
                <a:solidFill>
                  <a:srgbClr val="FFFFFF"/>
                </a:solidFill>
                <a:effectLst>
                  <a:outerShdw blurRad="38100" dist="38100" dir="2700000" algn="tl">
                    <a:srgbClr val="000000"/>
                  </a:outerShdw>
                </a:effectLst>
                <a:ea typeface="Arial" charset="0"/>
                <a:cs typeface="Arial" charset="0"/>
              </a:rPr>
              <a:t>là</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thánh</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nhất</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trong</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tất</a:t>
            </a:r>
            <a:r>
              <a:rPr lang="en-US" altLang="zh-CN" sz="2800" b="1" dirty="0" smtClean="0">
                <a:solidFill>
                  <a:srgbClr val="FFFFFF"/>
                </a:solidFill>
                <a:effectLst>
                  <a:outerShdw blurRad="38100" dist="38100" dir="2700000" algn="tl">
                    <a:srgbClr val="000000"/>
                  </a:outerShdw>
                </a:effectLst>
                <a:ea typeface="Arial" charset="0"/>
                <a:cs typeface="Arial" charset="0"/>
              </a:rPr>
              <a:t> </a:t>
            </a:r>
            <a:r>
              <a:rPr lang="en-US" altLang="zh-CN" sz="2800" b="1" dirty="0" err="1" smtClean="0">
                <a:solidFill>
                  <a:srgbClr val="FFFFFF"/>
                </a:solidFill>
                <a:effectLst>
                  <a:outerShdw blurRad="38100" dist="38100" dir="2700000" algn="tl">
                    <a:srgbClr val="000000"/>
                  </a:outerShdw>
                </a:effectLst>
                <a:ea typeface="Arial" charset="0"/>
                <a:cs typeface="Arial" charset="0"/>
              </a:rPr>
              <a:t>cả</a:t>
            </a:r>
            <a:r>
              <a:rPr lang="en-US" altLang="zh-CN" sz="2800" b="1" dirty="0" smtClean="0">
                <a:solidFill>
                  <a:srgbClr val="FFFFFF"/>
                </a:solidFill>
                <a:effectLst>
                  <a:outerShdw blurRad="38100" dist="38100" dir="2700000" algn="tl">
                    <a:srgbClr val="000000"/>
                  </a:outerShdw>
                </a:effectLst>
                <a:ea typeface="Arial" charset="0"/>
                <a:cs typeface="Arial" charset="0"/>
              </a:rPr>
              <a:t>”</a:t>
            </a:r>
            <a:br>
              <a:rPr lang="en-US" altLang="zh-CN" sz="2800" b="1" dirty="0" smtClean="0">
                <a:solidFill>
                  <a:srgbClr val="FFFFFF"/>
                </a:solidFill>
                <a:effectLst>
                  <a:outerShdw blurRad="38100" dist="38100" dir="2700000" algn="tl">
                    <a:srgbClr val="000000"/>
                  </a:outerShdw>
                </a:effectLst>
                <a:ea typeface="Arial" charset="0"/>
                <a:cs typeface="Arial" charset="0"/>
              </a:rPr>
            </a:br>
            <a:r>
              <a:rPr lang="en-US" altLang="zh-CN" sz="2000" b="1" dirty="0" smtClean="0">
                <a:solidFill>
                  <a:srgbClr val="FFFFFF"/>
                </a:solidFill>
                <a:effectLst>
                  <a:outerShdw blurRad="38100" dist="38100" dir="2700000" algn="tl">
                    <a:srgbClr val="000000"/>
                  </a:outerShdw>
                </a:effectLst>
                <a:ea typeface="Arial" charset="0"/>
                <a:cs typeface="Arial" charset="0"/>
              </a:rPr>
              <a:t>(Mishnah, Tractate </a:t>
            </a:r>
            <a:r>
              <a:rPr lang="en-US" altLang="zh-CN" sz="2000" b="1" i="1" dirty="0" err="1" smtClean="0">
                <a:solidFill>
                  <a:srgbClr val="FFFFFF"/>
                </a:solidFill>
                <a:effectLst>
                  <a:outerShdw blurRad="38100" dist="38100" dir="2700000" algn="tl">
                    <a:srgbClr val="000000"/>
                  </a:outerShdw>
                </a:effectLst>
                <a:ea typeface="Arial" charset="0"/>
                <a:cs typeface="Arial" charset="0"/>
              </a:rPr>
              <a:t>Yadaim</a:t>
            </a:r>
            <a:r>
              <a:rPr lang="en-US" altLang="zh-CN" sz="2000" b="1" dirty="0" smtClean="0">
                <a:solidFill>
                  <a:srgbClr val="FFFFFF"/>
                </a:solidFill>
                <a:effectLst>
                  <a:outerShdw blurRad="38100" dist="38100" dir="2700000" algn="tl">
                    <a:srgbClr val="000000"/>
                  </a:outerShdw>
                </a:effectLst>
                <a:ea typeface="Arial" charset="0"/>
                <a:cs typeface="Arial" charset="0"/>
              </a:rPr>
              <a:t> 3.5).</a:t>
            </a:r>
            <a:endParaRPr lang="en-US" altLang="zh-CN" sz="2800" b="1" dirty="0" smtClean="0">
              <a:solidFill>
                <a:srgbClr val="FFFFFF"/>
              </a:solidFill>
              <a:effectLst>
                <a:outerShdw blurRad="38100" dist="38100" dir="2700000" algn="tl">
                  <a:srgbClr val="000000"/>
                </a:outerShdw>
              </a:effectLst>
              <a:ea typeface="Arial" charset="0"/>
              <a:cs typeface="Arial" charset="0"/>
            </a:endParaRPr>
          </a:p>
        </p:txBody>
      </p:sp>
      <p:sp>
        <p:nvSpPr>
          <p:cNvPr id="9" name="Rectangle 3"/>
          <p:cNvSpPr txBox="1">
            <a:spLocks noChangeArrowheads="1"/>
          </p:cNvSpPr>
          <p:nvPr/>
        </p:nvSpPr>
        <p:spPr bwMode="auto">
          <a:xfrm>
            <a:off x="3862388" y="5607050"/>
            <a:ext cx="5003800" cy="954088"/>
          </a:xfrm>
          <a:prstGeom prst="rect">
            <a:avLst/>
          </a:prstGeom>
          <a:noFill/>
          <a:ln w="9525">
            <a:noFill/>
            <a:miter lim="800000"/>
            <a:headEnd/>
            <a:tailEnd/>
          </a:ln>
        </p:spPr>
        <p:txBody>
          <a:bodyPr lIns="92075" tIns="46038" rIns="92075" bIns="46038"/>
          <a:lstStyle>
            <a:lvl1pPr marL="514350" indent="-514350"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defTabSz="914400">
              <a:lnSpc>
                <a:spcPct val="90000"/>
              </a:lnSpc>
              <a:spcBef>
                <a:spcPct val="20000"/>
              </a:spcBef>
              <a:buClr>
                <a:srgbClr val="FFFFFF"/>
              </a:buClr>
              <a:buFont typeface="Wingdings" panose="05000000000000000000" pitchFamily="2" charset="2"/>
              <a:buChar char="q"/>
            </a:pPr>
            <a:r>
              <a:rPr lang="en-US" altLang="zh-CN" sz="2800" b="1" dirty="0" err="1" smtClean="0">
                <a:effectLst>
                  <a:outerShdw blurRad="38100" dist="38100" dir="2700000" algn="tl">
                    <a:srgbClr val="FFFFFF"/>
                  </a:outerShdw>
                </a:effectLst>
                <a:cs typeface="Arial" panose="020B0604020202020204" pitchFamily="34" charset="0"/>
              </a:rPr>
              <a:t>Sự</a:t>
            </a:r>
            <a:r>
              <a:rPr lang="en-US" altLang="zh-CN" sz="2800" b="1" dirty="0" smtClean="0">
                <a:effectLst>
                  <a:outerShdw blurRad="38100" dist="38100" dir="2700000" algn="tl">
                    <a:srgbClr val="FFFFFF"/>
                  </a:outerShdw>
                </a:effectLst>
                <a:cs typeface="Arial" panose="020B0604020202020204" pitchFamily="34" charset="0"/>
              </a:rPr>
              <a:t> </a:t>
            </a:r>
            <a:r>
              <a:rPr lang="en-US" altLang="zh-CN" sz="2800" b="1" dirty="0" err="1" smtClean="0">
                <a:effectLst>
                  <a:outerShdw blurRad="38100" dist="38100" dir="2700000" algn="tl">
                    <a:srgbClr val="FFFFFF"/>
                  </a:outerShdw>
                </a:effectLst>
                <a:cs typeface="Arial" panose="020B0604020202020204" pitchFamily="34" charset="0"/>
              </a:rPr>
              <a:t>chống</a:t>
            </a:r>
            <a:r>
              <a:rPr lang="en-US" altLang="zh-CN" sz="2800" b="1" dirty="0" smtClean="0">
                <a:effectLst>
                  <a:outerShdw blurRad="38100" dist="38100" dir="2700000" algn="tl">
                    <a:srgbClr val="FFFFFF"/>
                  </a:outerShdw>
                </a:effectLst>
                <a:cs typeface="Arial" panose="020B0604020202020204" pitchFamily="34" charset="0"/>
              </a:rPr>
              <a:t> </a:t>
            </a:r>
            <a:r>
              <a:rPr lang="en-US" altLang="zh-CN" sz="2800" b="1" dirty="0" err="1" smtClean="0">
                <a:effectLst>
                  <a:outerShdw blurRad="38100" dist="38100" dir="2700000" algn="tl">
                    <a:srgbClr val="FFFFFF"/>
                  </a:outerShdw>
                </a:effectLst>
                <a:cs typeface="Arial" panose="020B0604020202020204" pitchFamily="34" charset="0"/>
              </a:rPr>
              <a:t>đối</a:t>
            </a:r>
            <a:r>
              <a:rPr lang="en-US" altLang="zh-CN" sz="2800" b="1" dirty="0" smtClean="0">
                <a:effectLst>
                  <a:outerShdw blurRad="38100" dist="38100" dir="2700000" algn="tl">
                    <a:srgbClr val="FFFFFF"/>
                  </a:outerShdw>
                </a:effectLst>
                <a:cs typeface="Arial" panose="020B0604020202020204" pitchFamily="34" charset="0"/>
              </a:rPr>
              <a:t> </a:t>
            </a:r>
            <a:r>
              <a:rPr lang="en-US" altLang="zh-CN" sz="2800" b="1" dirty="0" err="1" smtClean="0">
                <a:effectLst>
                  <a:outerShdw blurRad="38100" dist="38100" dir="2700000" algn="tl">
                    <a:srgbClr val="FFFFFF"/>
                  </a:outerShdw>
                </a:effectLst>
                <a:cs typeface="Arial" panose="020B0604020202020204" pitchFamily="34" charset="0"/>
              </a:rPr>
              <a:t>có</a:t>
            </a:r>
            <a:r>
              <a:rPr lang="en-US" altLang="zh-CN" sz="2800" b="1" dirty="0" smtClean="0">
                <a:effectLst>
                  <a:outerShdw blurRad="38100" dist="38100" dir="2700000" algn="tl">
                    <a:srgbClr val="FFFFFF"/>
                  </a:outerShdw>
                </a:effectLst>
                <a:cs typeface="Arial" panose="020B0604020202020204" pitchFamily="34" charset="0"/>
              </a:rPr>
              <a:t> </a:t>
            </a:r>
            <a:r>
              <a:rPr lang="en-US" altLang="zh-CN" sz="2800" b="1" dirty="0" err="1" smtClean="0">
                <a:effectLst>
                  <a:outerShdw blurRad="38100" dist="38100" dir="2700000" algn="tl">
                    <a:srgbClr val="FFFFFF"/>
                  </a:outerShdw>
                </a:effectLst>
                <a:cs typeface="Arial" panose="020B0604020202020204" pitchFamily="34" charset="0"/>
              </a:rPr>
              <a:t>thể</a:t>
            </a:r>
            <a:r>
              <a:rPr lang="en-US" altLang="zh-CN" sz="2800" b="1" dirty="0" smtClean="0">
                <a:effectLst>
                  <a:outerShdw blurRad="38100" dist="38100" dir="2700000" algn="tl">
                    <a:srgbClr val="FFFFFF"/>
                  </a:outerShdw>
                </a:effectLst>
                <a:cs typeface="Arial" panose="020B0604020202020204" pitchFamily="34" charset="0"/>
              </a:rPr>
              <a:t> do </a:t>
            </a:r>
            <a:r>
              <a:rPr lang="en-US" altLang="zh-CN" sz="2800" b="1" dirty="0" err="1" smtClean="0">
                <a:effectLst>
                  <a:outerShdw blurRad="38100" dist="38100" dir="2700000" algn="tl">
                    <a:srgbClr val="FFFFFF"/>
                  </a:outerShdw>
                </a:effectLst>
                <a:cs typeface="Arial" panose="020B0604020202020204" pitchFamily="34" charset="0"/>
              </a:rPr>
              <a:t>tính</a:t>
            </a:r>
            <a:r>
              <a:rPr lang="en-US" altLang="zh-CN" sz="2800" b="1" dirty="0" smtClean="0">
                <a:effectLst>
                  <a:outerShdw blurRad="38100" dist="38100" dir="2700000" algn="tl">
                    <a:srgbClr val="FFFFFF"/>
                  </a:outerShdw>
                </a:effectLst>
                <a:cs typeface="Arial" panose="020B0604020202020204" pitchFamily="34" charset="0"/>
              </a:rPr>
              <a:t> </a:t>
            </a:r>
            <a:r>
              <a:rPr lang="en-US" altLang="zh-CN" sz="2800" b="1" dirty="0" err="1" smtClean="0">
                <a:effectLst>
                  <a:outerShdw blurRad="38100" dist="38100" dir="2700000" algn="tl">
                    <a:srgbClr val="FFFFFF"/>
                  </a:outerShdw>
                </a:effectLst>
                <a:cs typeface="Arial" panose="020B0604020202020204" pitchFamily="34" charset="0"/>
              </a:rPr>
              <a:t>gợi</a:t>
            </a:r>
            <a:r>
              <a:rPr lang="en-US" altLang="zh-CN" sz="2800" b="1" dirty="0" smtClean="0">
                <a:effectLst>
                  <a:outerShdw blurRad="38100" dist="38100" dir="2700000" algn="tl">
                    <a:srgbClr val="FFFFFF"/>
                  </a:outerShdw>
                </a:effectLst>
                <a:cs typeface="Arial" panose="020B0604020202020204" pitchFamily="34" charset="0"/>
              </a:rPr>
              <a:t> </a:t>
            </a:r>
            <a:r>
              <a:rPr lang="en-US" altLang="zh-CN" sz="2800" b="1" dirty="0" err="1" smtClean="0">
                <a:effectLst>
                  <a:outerShdw blurRad="38100" dist="38100" dir="2700000" algn="tl">
                    <a:srgbClr val="FFFFFF"/>
                  </a:outerShdw>
                </a:effectLst>
                <a:cs typeface="Arial" panose="020B0604020202020204" pitchFamily="34" charset="0"/>
              </a:rPr>
              <a:t>tình</a:t>
            </a:r>
            <a:r>
              <a:rPr lang="en-US" altLang="zh-CN" sz="2800" b="1" dirty="0" smtClean="0">
                <a:effectLst>
                  <a:outerShdw blurRad="38100" dist="38100" dir="2700000" algn="tl">
                    <a:srgbClr val="FFFFFF"/>
                  </a:outerShdw>
                </a:effectLst>
                <a:cs typeface="Arial" panose="020B0604020202020204" pitchFamily="34" charset="0"/>
              </a:rPr>
              <a:t> </a:t>
            </a:r>
            <a:r>
              <a:rPr lang="en-US" altLang="zh-CN" sz="2800" b="1" dirty="0" err="1" smtClean="0">
                <a:effectLst>
                  <a:outerShdw blurRad="38100" dist="38100" dir="2700000" algn="tl">
                    <a:srgbClr val="FFFFFF"/>
                  </a:outerShdw>
                </a:effectLst>
                <a:cs typeface="Arial" panose="020B0604020202020204" pitchFamily="34" charset="0"/>
              </a:rPr>
              <a:t>của</a:t>
            </a:r>
            <a:r>
              <a:rPr lang="en-US" altLang="zh-CN" sz="2800" b="1" dirty="0" smtClean="0">
                <a:effectLst>
                  <a:outerShdw blurRad="38100" dist="38100" dir="2700000" algn="tl">
                    <a:srgbClr val="FFFFFF"/>
                  </a:outerShdw>
                </a:effectLst>
                <a:cs typeface="Arial" panose="020B0604020202020204" pitchFamily="34" charset="0"/>
              </a:rPr>
              <a:t> </a:t>
            </a:r>
            <a:r>
              <a:rPr lang="en-US" altLang="zh-CN" sz="2800" b="1" dirty="0" err="1" smtClean="0">
                <a:effectLst>
                  <a:outerShdw blurRad="38100" dist="38100" dir="2700000" algn="tl">
                    <a:srgbClr val="FFFFFF"/>
                  </a:outerShdw>
                </a:effectLst>
                <a:cs typeface="Arial" panose="020B0604020202020204" pitchFamily="34" charset="0"/>
              </a:rPr>
              <a:t>nó</a:t>
            </a:r>
            <a:r>
              <a:rPr lang="en-US" altLang="zh-CN" sz="2800" b="1" dirty="0" smtClean="0">
                <a:effectLst>
                  <a:outerShdw blurRad="38100" dist="38100" dir="2700000" algn="tl">
                    <a:srgbClr val="FFFFFF"/>
                  </a:outerShdw>
                </a:effectLst>
                <a:cs typeface="Arial" panose="020B0604020202020204" pitchFamily="34" charset="0"/>
              </a:rPr>
              <a:t>. </a:t>
            </a:r>
            <a:endParaRPr lang="en-US" altLang="zh-CN" sz="2800" b="1" dirty="0">
              <a:effectLst>
                <a:outerShdw blurRad="38100" dist="38100" dir="2700000" algn="tl">
                  <a:srgbClr val="FFFFFF"/>
                </a:outerShdw>
              </a:effectLst>
              <a:cs typeface="Arial" panose="020B060402020202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checkerboard(across)">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5363" grpId="0" build="p" autoUpdateAnimBg="0"/>
      <p:bldP spid="8" grpId="0" build="allAtOnce" animBg="1"/>
      <p:bldP spid="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5713" name="Picture 7" descr="Landscape 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0" y="-76200"/>
            <a:ext cx="8229600" cy="762000"/>
          </a:xfrm>
          <a:effectLst>
            <a:outerShdw blurRad="63500" dist="35921" dir="2700000" algn="ctr" rotWithShape="0">
              <a:schemeClr val="bg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chorCtr="1"/>
          <a:lstStyle/>
          <a:p>
            <a:pPr algn="ctr">
              <a:defRPr/>
            </a:pPr>
            <a:r>
              <a:rPr lang="en-US" b="1" i="0" dirty="0" err="1" smtClean="0">
                <a:effectLst>
                  <a:glow rad="241300">
                    <a:schemeClr val="bg1">
                      <a:alpha val="85000"/>
                    </a:schemeClr>
                  </a:glow>
                </a:effectLst>
                <a:latin typeface="Arial Black" pitchFamily="-112" charset="0"/>
                <a:ea typeface="+mj-ea"/>
                <a:cs typeface="+mj-cs"/>
              </a:rPr>
              <a:t>Quyền</a:t>
            </a:r>
            <a:r>
              <a:rPr lang="en-US" b="1" i="0" dirty="0" smtClean="0">
                <a:effectLst>
                  <a:glow rad="241300">
                    <a:schemeClr val="bg1">
                      <a:alpha val="85000"/>
                    </a:schemeClr>
                  </a:glow>
                </a:effectLst>
                <a:latin typeface="Arial Black" pitchFamily="-112" charset="0"/>
                <a:ea typeface="+mj-ea"/>
                <a:cs typeface="+mj-cs"/>
              </a:rPr>
              <a:t> </a:t>
            </a:r>
            <a:r>
              <a:rPr lang="en-US" b="1" i="0" dirty="0" err="1" smtClean="0">
                <a:effectLst>
                  <a:glow rad="241300">
                    <a:schemeClr val="bg1">
                      <a:alpha val="85000"/>
                    </a:schemeClr>
                  </a:glow>
                </a:effectLst>
                <a:latin typeface="Arial Black" pitchFamily="-112" charset="0"/>
                <a:ea typeface="+mj-ea"/>
                <a:cs typeface="+mj-cs"/>
              </a:rPr>
              <a:t>tác</a:t>
            </a:r>
            <a:r>
              <a:rPr lang="en-US" b="1" i="0" dirty="0" smtClean="0">
                <a:effectLst>
                  <a:glow rad="241300">
                    <a:schemeClr val="bg1">
                      <a:alpha val="85000"/>
                    </a:schemeClr>
                  </a:glow>
                </a:effectLst>
                <a:latin typeface="Arial Black" pitchFamily="-112" charset="0"/>
                <a:ea typeface="+mj-ea"/>
                <a:cs typeface="+mj-cs"/>
              </a:rPr>
              <a:t> </a:t>
            </a:r>
            <a:r>
              <a:rPr lang="en-US" b="1" i="0" dirty="0" err="1" smtClean="0">
                <a:effectLst>
                  <a:glow rad="241300">
                    <a:schemeClr val="bg1">
                      <a:alpha val="85000"/>
                    </a:schemeClr>
                  </a:glow>
                </a:effectLst>
                <a:latin typeface="Arial Black" pitchFamily="-112" charset="0"/>
                <a:ea typeface="+mj-ea"/>
                <a:cs typeface="+mj-cs"/>
              </a:rPr>
              <a:t>giả</a:t>
            </a:r>
            <a:endParaRPr lang="en-US" b="1" i="0" dirty="0">
              <a:effectLst>
                <a:glow rad="241300">
                  <a:schemeClr val="bg1">
                    <a:alpha val="85000"/>
                  </a:schemeClr>
                </a:glow>
              </a:effectLst>
              <a:latin typeface="Arial Black" pitchFamily="-112" charset="0"/>
              <a:ea typeface="+mj-ea"/>
              <a:cs typeface="+mj-cs"/>
            </a:endParaRPr>
          </a:p>
        </p:txBody>
      </p:sp>
      <p:sp>
        <p:nvSpPr>
          <p:cNvPr id="19459" name="Rectangle 3"/>
          <p:cNvSpPr>
            <a:spLocks noGrp="1" noChangeArrowheads="1"/>
          </p:cNvSpPr>
          <p:nvPr>
            <p:ph type="body" sz="half" idx="1"/>
          </p:nvPr>
        </p:nvSpPr>
        <p:spPr>
          <a:xfrm>
            <a:off x="152400" y="838200"/>
            <a:ext cx="8915400" cy="5867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57200" indent="-457200">
              <a:buFontTx/>
              <a:buNone/>
              <a:defRPr/>
            </a:pPr>
            <a:r>
              <a:rPr lang="en-US" altLang="zh-CN" b="1" dirty="0" err="1" smtClean="0">
                <a:effectLst>
                  <a:glow rad="241300">
                    <a:schemeClr val="bg1">
                      <a:alpha val="85000"/>
                    </a:schemeClr>
                  </a:glow>
                </a:effectLst>
                <a:ea typeface="SimSun" pitchFamily="2" charset="-122"/>
              </a:rPr>
              <a:t>Nhiều</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bằng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chứng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ủng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hộ</a:t>
            </a:r>
            <a:r>
              <a:rPr lang="en-US" altLang="zh-CN" b="1" dirty="0" smtClean="0">
                <a:effectLst>
                  <a:glow rad="241300">
                    <a:schemeClr val="bg1">
                      <a:alpha val="85000"/>
                    </a:schemeClr>
                  </a:glow>
                </a:effectLst>
                <a:ea typeface="SimSun" pitchFamily="2" charset="-122"/>
              </a:rPr>
              <a:t> Sa-</a:t>
            </a:r>
            <a:r>
              <a:rPr lang="en-US" altLang="zh-CN" b="1" dirty="0" err="1" smtClean="0">
                <a:effectLst>
                  <a:glow rad="241300">
                    <a:schemeClr val="bg1">
                      <a:alpha val="85000"/>
                    </a:schemeClr>
                  </a:glow>
                </a:effectLst>
                <a:ea typeface="SimSun" pitchFamily="2" charset="-122"/>
              </a:rPr>
              <a:t>lô</a:t>
            </a:r>
            <a:r>
              <a:rPr lang="en-US" altLang="zh-CN" b="1" dirty="0" smtClean="0">
                <a:effectLst>
                  <a:glow rad="241300">
                    <a:schemeClr val="bg1">
                      <a:alpha val="85000"/>
                    </a:schemeClr>
                  </a:glow>
                </a:effectLst>
                <a:ea typeface="SimSun" pitchFamily="2" charset="-122"/>
              </a:rPr>
              <a:t>-</a:t>
            </a:r>
            <a:r>
              <a:rPr lang="en-US" altLang="zh-CN" b="1" dirty="0" err="1" smtClean="0">
                <a:effectLst>
                  <a:glow rad="241300">
                    <a:schemeClr val="bg1">
                      <a:alpha val="85000"/>
                    </a:schemeClr>
                  </a:glow>
                </a:effectLst>
                <a:ea typeface="SimSun" pitchFamily="2" charset="-122"/>
              </a:rPr>
              <a:t>môn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là</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tác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giả</a:t>
            </a:r>
            <a:r>
              <a:rPr lang="en-US" altLang="zh-CN" b="1" dirty="0" smtClean="0">
                <a:effectLst>
                  <a:glow rad="241300">
                    <a:schemeClr val="bg1">
                      <a:alpha val="85000"/>
                    </a:schemeClr>
                  </a:glow>
                </a:effectLst>
                <a:ea typeface="SimSun" pitchFamily="2" charset="-122"/>
              </a:rPr>
              <a:t>:</a:t>
            </a:r>
          </a:p>
          <a:p>
            <a:pPr marL="457200" indent="-457200">
              <a:buFontTx/>
              <a:buAutoNum type="arabicPeriod"/>
              <a:defRPr/>
            </a:pPr>
            <a:r>
              <a:rPr lang="en-US" altLang="zh-CN" b="1" dirty="0" smtClean="0">
                <a:effectLst>
                  <a:glow rad="241300">
                    <a:schemeClr val="bg1">
                      <a:alpha val="85000"/>
                    </a:schemeClr>
                  </a:glow>
                </a:effectLst>
                <a:ea typeface="SimSun" pitchFamily="2" charset="-122"/>
              </a:rPr>
              <a:t>Sa-</a:t>
            </a:r>
            <a:r>
              <a:rPr lang="en-US" altLang="zh-CN" b="1" dirty="0" err="1" smtClean="0">
                <a:effectLst>
                  <a:glow rad="241300">
                    <a:schemeClr val="bg1">
                      <a:alpha val="85000"/>
                    </a:schemeClr>
                  </a:glow>
                </a:effectLst>
                <a:ea typeface="SimSun" pitchFamily="2" charset="-122"/>
              </a:rPr>
              <a:t>lô</a:t>
            </a:r>
            <a:r>
              <a:rPr lang="en-US" altLang="zh-CN" b="1" dirty="0" smtClean="0">
                <a:effectLst>
                  <a:glow rad="241300">
                    <a:schemeClr val="bg1">
                      <a:alpha val="85000"/>
                    </a:schemeClr>
                  </a:glow>
                </a:effectLst>
                <a:ea typeface="SimSun" pitchFamily="2" charset="-122"/>
              </a:rPr>
              <a:t>-</a:t>
            </a:r>
            <a:r>
              <a:rPr lang="en-US" altLang="zh-CN" b="1" dirty="0" err="1" smtClean="0">
                <a:effectLst>
                  <a:glow rad="241300">
                    <a:schemeClr val="bg1">
                      <a:alpha val="85000"/>
                    </a:schemeClr>
                  </a:glow>
                </a:effectLst>
                <a:ea typeface="SimSun" pitchFamily="2" charset="-122"/>
              </a:rPr>
              <a:t>môn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được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giới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thiệu</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là</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tác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giả</a:t>
            </a:r>
            <a:r>
              <a:rPr lang="en-US" altLang="zh-CN" b="1" dirty="0" smtClean="0">
                <a:effectLst>
                  <a:glow rad="241300">
                    <a:schemeClr val="bg1">
                      <a:alpha val="85000"/>
                    </a:schemeClr>
                  </a:glow>
                </a:effectLst>
                <a:ea typeface="SimSun" pitchFamily="2" charset="-122"/>
              </a:rPr>
              <a:t> (1:1).</a:t>
            </a:r>
          </a:p>
          <a:p>
            <a:pPr marL="457200" indent="-457200">
              <a:buFontTx/>
              <a:buAutoNum type="arabicPeriod"/>
              <a:defRPr/>
            </a:pPr>
            <a:r>
              <a:rPr lang="en-US" altLang="zh-CN" b="1" dirty="0" err="1" smtClean="0">
                <a:effectLst>
                  <a:glow rad="241300">
                    <a:schemeClr val="bg1">
                      <a:alpha val="85000"/>
                    </a:schemeClr>
                  </a:glow>
                </a:effectLst>
                <a:ea typeface="SimSun" pitchFamily="2" charset="-122"/>
              </a:rPr>
              <a:t>Truyền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thống</a:t>
            </a:r>
            <a:r>
              <a:rPr lang="en-US" altLang="zh-CN" b="1" dirty="0" smtClean="0">
                <a:effectLst>
                  <a:glow rad="241300">
                    <a:schemeClr val="bg1">
                      <a:alpha val="85000"/>
                    </a:schemeClr>
                  </a:glow>
                </a:effectLst>
                <a:ea typeface="SimSun" pitchFamily="2" charset="-122"/>
              </a:rPr>
              <a:t> Do </a:t>
            </a:r>
            <a:r>
              <a:rPr lang="en-US" altLang="zh-CN" b="1" dirty="0" err="1" smtClean="0">
                <a:effectLst>
                  <a:glow rad="241300">
                    <a:schemeClr val="bg1">
                      <a:alpha val="85000"/>
                    </a:schemeClr>
                  </a:glow>
                </a:effectLst>
                <a:ea typeface="SimSun" pitchFamily="2" charset="-122"/>
              </a:rPr>
              <a:t>Thái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không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quy</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cho</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một</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ai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khác</a:t>
            </a:r>
            <a:r>
              <a:rPr lang="en-US" altLang="zh-CN" b="1" dirty="0" smtClean="0">
                <a:effectLst>
                  <a:glow rad="241300">
                    <a:schemeClr val="bg1">
                      <a:alpha val="85000"/>
                    </a:schemeClr>
                  </a:glow>
                </a:effectLst>
                <a:ea typeface="SimSun" pitchFamily="2" charset="-122"/>
              </a:rPr>
              <a:t>.</a:t>
            </a:r>
            <a:endParaRPr lang="en-US" altLang="zh-CN" b="1" dirty="0">
              <a:effectLst>
                <a:glow rad="241300">
                  <a:schemeClr val="bg1">
                    <a:alpha val="85000"/>
                  </a:schemeClr>
                </a:glow>
              </a:effectLst>
              <a:ea typeface="SimSun" pitchFamily="2" charset="-122"/>
            </a:endParaRPr>
          </a:p>
          <a:p>
            <a:pPr marL="457200" indent="-457200">
              <a:buFontTx/>
              <a:buAutoNum type="arabicPeriod"/>
              <a:defRPr/>
            </a:pPr>
            <a:r>
              <a:rPr lang="en-US" altLang="zh-CN" b="1" dirty="0" smtClean="0">
                <a:effectLst>
                  <a:glow rad="241300">
                    <a:schemeClr val="bg1">
                      <a:alpha val="85000"/>
                    </a:schemeClr>
                  </a:glow>
                </a:effectLst>
                <a:ea typeface="SimSun" pitchFamily="2" charset="-122"/>
              </a:rPr>
              <a:t>1005 </a:t>
            </a:r>
            <a:r>
              <a:rPr lang="en-US" altLang="zh-CN" b="1" dirty="0" err="1" smtClean="0">
                <a:effectLst>
                  <a:glow rad="241300">
                    <a:schemeClr val="bg1">
                      <a:alpha val="85000"/>
                    </a:schemeClr>
                  </a:glow>
                </a:effectLst>
                <a:ea typeface="SimSun" pitchFamily="2" charset="-122"/>
              </a:rPr>
              <a:t>bài</a:t>
            </a:r>
            <a:r>
              <a:rPr lang="en-US" altLang="zh-CN" b="1" dirty="0" smtClean="0">
                <a:effectLst>
                  <a:glow rad="241300">
                    <a:schemeClr val="bg1">
                      <a:alpha val="85000"/>
                    </a:schemeClr>
                  </a:glow>
                </a:effectLst>
                <a:ea typeface="SimSun" pitchFamily="2" charset="-122"/>
              </a:rPr>
              <a:t> ca </a:t>
            </a:r>
            <a:r>
              <a:rPr lang="en-US" altLang="zh-CN" b="1" dirty="0" err="1" smtClean="0">
                <a:effectLst>
                  <a:glow rad="241300">
                    <a:schemeClr val="bg1">
                      <a:alpha val="85000"/>
                    </a:schemeClr>
                  </a:glow>
                </a:effectLst>
                <a:ea typeface="SimSun" pitchFamily="2" charset="-122"/>
              </a:rPr>
              <a:t>và</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châm</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ngôn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của</a:t>
            </a:r>
            <a:r>
              <a:rPr lang="en-US" altLang="zh-CN" b="1" dirty="0" smtClean="0">
                <a:effectLst>
                  <a:glow rad="241300">
                    <a:schemeClr val="bg1">
                      <a:alpha val="85000"/>
                    </a:schemeClr>
                  </a:glow>
                </a:effectLst>
                <a:ea typeface="SimSun" pitchFamily="2" charset="-122"/>
              </a:rPr>
              <a:t> Sa-</a:t>
            </a:r>
            <a:r>
              <a:rPr lang="en-US" altLang="zh-CN" b="1" dirty="0" err="1" smtClean="0">
                <a:effectLst>
                  <a:glow rad="241300">
                    <a:schemeClr val="bg1">
                      <a:alpha val="85000"/>
                    </a:schemeClr>
                  </a:glow>
                </a:effectLst>
                <a:ea typeface="SimSun" pitchFamily="2" charset="-122"/>
              </a:rPr>
              <a:t>lô</a:t>
            </a:r>
            <a:r>
              <a:rPr lang="en-US" altLang="zh-CN" b="1" dirty="0" smtClean="0">
                <a:effectLst>
                  <a:glow rad="241300">
                    <a:schemeClr val="bg1">
                      <a:alpha val="85000"/>
                    </a:schemeClr>
                  </a:glow>
                </a:effectLst>
                <a:ea typeface="SimSun" pitchFamily="2" charset="-122"/>
              </a:rPr>
              <a:t>-</a:t>
            </a:r>
            <a:r>
              <a:rPr lang="en-US" altLang="zh-CN" b="1" dirty="0" err="1" smtClean="0">
                <a:effectLst>
                  <a:glow rad="241300">
                    <a:schemeClr val="bg1">
                      <a:alpha val="85000"/>
                    </a:schemeClr>
                  </a:glow>
                </a:effectLst>
                <a:ea typeface="SimSun" pitchFamily="2" charset="-122"/>
              </a:rPr>
              <a:t>môn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vd</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sách</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Châm</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Ngôn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cho</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thấy</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kỹ</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năng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văn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chương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đòi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hỏi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cho</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một</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bài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tình</a:t>
            </a:r>
            <a:r>
              <a:rPr lang="en-US" altLang="zh-CN" b="1" dirty="0" smtClean="0">
                <a:effectLst>
                  <a:glow rad="241300">
                    <a:schemeClr val="bg1">
                      <a:alpha val="85000"/>
                    </a:schemeClr>
                  </a:glow>
                </a:effectLst>
                <a:ea typeface="SimSun" pitchFamily="2" charset="-122"/>
              </a:rPr>
              <a:t> ca </a:t>
            </a:r>
            <a:r>
              <a:rPr lang="en-US" altLang="zh-CN" b="1" dirty="0" err="1" smtClean="0">
                <a:effectLst>
                  <a:glow rad="241300">
                    <a:schemeClr val="bg1">
                      <a:alpha val="85000"/>
                    </a:schemeClr>
                  </a:glow>
                </a:effectLst>
                <a:ea typeface="SimSun" pitchFamily="2" charset="-122"/>
              </a:rPr>
              <a:t>kiệt</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tác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như</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thế</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này</a:t>
            </a:r>
            <a:r>
              <a:rPr lang="en-US" altLang="zh-CN" b="1" dirty="0" smtClean="0">
                <a:effectLst>
                  <a:glow rad="241300">
                    <a:schemeClr val="bg1">
                      <a:alpha val="85000"/>
                    </a:schemeClr>
                  </a:glow>
                </a:effectLst>
                <a:ea typeface="SimSun" pitchFamily="2" charset="-122"/>
              </a:rPr>
              <a:t>. (</a:t>
            </a:r>
            <a:r>
              <a:rPr lang="en-US" altLang="zh-CN" b="1" dirty="0">
                <a:effectLst>
                  <a:glow rad="241300">
                    <a:schemeClr val="bg1">
                      <a:alpha val="85000"/>
                    </a:schemeClr>
                  </a:glow>
                </a:effectLst>
                <a:ea typeface="SimSun" pitchFamily="2" charset="-122"/>
              </a:rPr>
              <a:t>1 </a:t>
            </a:r>
            <a:r>
              <a:rPr lang="en-US" altLang="zh-CN" b="1" dirty="0" err="1" smtClean="0">
                <a:effectLst>
                  <a:glow rad="241300">
                    <a:schemeClr val="bg1">
                      <a:alpha val="85000"/>
                    </a:schemeClr>
                  </a:glow>
                </a:effectLst>
                <a:ea typeface="SimSun" pitchFamily="2" charset="-122"/>
              </a:rPr>
              <a:t>Các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vua</a:t>
            </a:r>
            <a:r>
              <a:rPr lang="en-US" altLang="zh-CN" b="1" dirty="0" smtClean="0">
                <a:effectLst>
                  <a:glow rad="241300">
                    <a:schemeClr val="bg1">
                      <a:alpha val="85000"/>
                    </a:schemeClr>
                  </a:glow>
                </a:effectLst>
                <a:ea typeface="SimSun" pitchFamily="2" charset="-122"/>
              </a:rPr>
              <a:t> 4:32-33</a:t>
            </a:r>
            <a:r>
              <a:rPr lang="en-US" altLang="zh-CN" b="1" dirty="0">
                <a:effectLst>
                  <a:glow rad="241300">
                    <a:schemeClr val="bg1">
                      <a:alpha val="85000"/>
                    </a:schemeClr>
                  </a:glow>
                </a:effectLst>
                <a:ea typeface="SimSun" pitchFamily="2" charset="-122"/>
              </a:rPr>
              <a:t>).</a:t>
            </a:r>
          </a:p>
          <a:p>
            <a:pPr marL="457200" indent="-457200">
              <a:buFontTx/>
              <a:buAutoNum type="arabicPeriod"/>
              <a:defRPr/>
            </a:pPr>
            <a:r>
              <a:rPr lang="en-US" altLang="zh-CN" b="1" dirty="0" smtClean="0">
                <a:effectLst>
                  <a:glow rad="241300">
                    <a:schemeClr val="bg1">
                      <a:alpha val="85000"/>
                    </a:schemeClr>
                  </a:glow>
                </a:effectLst>
                <a:ea typeface="SimSun" pitchFamily="2" charset="-122"/>
              </a:rPr>
              <a:t>Sa-</a:t>
            </a:r>
            <a:r>
              <a:rPr lang="en-US" altLang="zh-CN" b="1" dirty="0" err="1" smtClean="0">
                <a:effectLst>
                  <a:glow rad="241300">
                    <a:schemeClr val="bg1">
                      <a:alpha val="85000"/>
                    </a:schemeClr>
                  </a:glow>
                </a:effectLst>
                <a:ea typeface="SimSun" pitchFamily="2" charset="-122"/>
              </a:rPr>
              <a:t>lô</a:t>
            </a:r>
            <a:r>
              <a:rPr lang="en-US" altLang="zh-CN" b="1" dirty="0" smtClean="0">
                <a:effectLst>
                  <a:glow rad="241300">
                    <a:schemeClr val="bg1">
                      <a:alpha val="85000"/>
                    </a:schemeClr>
                  </a:glow>
                </a:effectLst>
                <a:ea typeface="SimSun" pitchFamily="2" charset="-122"/>
              </a:rPr>
              <a:t>-</a:t>
            </a:r>
            <a:r>
              <a:rPr lang="en-US" altLang="zh-CN" b="1" dirty="0" err="1" smtClean="0">
                <a:effectLst>
                  <a:glow rad="241300">
                    <a:schemeClr val="bg1">
                      <a:alpha val="85000"/>
                    </a:schemeClr>
                  </a:glow>
                </a:effectLst>
                <a:ea typeface="SimSun" pitchFamily="2" charset="-122"/>
              </a:rPr>
              <a:t>môn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được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nhắc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tên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bằng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tên</a:t>
            </a:r>
            <a:r>
              <a:rPr lang="en-US" altLang="zh-CN" b="1" dirty="0" smtClean="0">
                <a:effectLst>
                  <a:glow rad="241300">
                    <a:schemeClr val="bg1">
                      <a:alpha val="85000"/>
                    </a:schemeClr>
                  </a:glow>
                </a:effectLst>
                <a:ea typeface="SimSun" pitchFamily="2" charset="-122"/>
              </a:rPr>
              <a:t> 6 </a:t>
            </a:r>
            <a:r>
              <a:rPr lang="en-US" altLang="zh-CN" b="1" dirty="0" err="1" smtClean="0">
                <a:effectLst>
                  <a:glow rad="241300">
                    <a:schemeClr val="bg1">
                      <a:alpha val="85000"/>
                    </a:schemeClr>
                  </a:glow>
                </a:effectLst>
                <a:ea typeface="SimSun" pitchFamily="2" charset="-122"/>
              </a:rPr>
              <a:t>lần</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khác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trong</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bài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thơ</a:t>
            </a:r>
            <a:r>
              <a:rPr lang="en-US" altLang="zh-CN" b="1" dirty="0" smtClean="0">
                <a:effectLst>
                  <a:glow rad="241300">
                    <a:schemeClr val="bg1">
                      <a:alpha val="85000"/>
                    </a:schemeClr>
                  </a:glow>
                </a:effectLst>
                <a:ea typeface="SimSun" pitchFamily="2" charset="-122"/>
              </a:rPr>
              <a:t> (</a:t>
            </a:r>
            <a:r>
              <a:rPr lang="en-US" altLang="zh-CN" b="1" dirty="0">
                <a:effectLst>
                  <a:glow rad="241300">
                    <a:schemeClr val="bg1">
                      <a:alpha val="85000"/>
                    </a:schemeClr>
                  </a:glow>
                </a:effectLst>
                <a:ea typeface="SimSun" pitchFamily="2" charset="-122"/>
              </a:rPr>
              <a:t>1:5; 3:7, 9, 11; 8:11, 12) &amp; </a:t>
            </a:r>
            <a:r>
              <a:rPr lang="en-US" altLang="zh-CN" b="1" dirty="0" err="1" smtClean="0">
                <a:effectLst>
                  <a:glow rad="241300">
                    <a:schemeClr val="bg1">
                      <a:alpha val="85000"/>
                    </a:schemeClr>
                  </a:glow>
                </a:effectLst>
                <a:ea typeface="SimSun" pitchFamily="2" charset="-122"/>
              </a:rPr>
              <a:t>và</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được</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gọi</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là</a:t>
            </a:r>
            <a:r>
              <a:rPr lang="en-US" altLang="zh-CN" b="1" dirty="0" smtClean="0">
                <a:effectLst>
                  <a:glow rad="241300">
                    <a:schemeClr val="bg1">
                      <a:alpha val="85000"/>
                    </a:schemeClr>
                  </a:glow>
                </a:effectLst>
                <a:ea typeface="SimSun" pitchFamily="2" charset="-122"/>
              </a:rPr>
              <a:t> “</a:t>
            </a:r>
            <a:r>
              <a:rPr lang="en-US" altLang="zh-CN" b="1" dirty="0" err="1" smtClean="0">
                <a:effectLst>
                  <a:glow rad="241300">
                    <a:schemeClr val="bg1">
                      <a:alpha val="85000"/>
                    </a:schemeClr>
                  </a:glow>
                </a:effectLst>
                <a:ea typeface="SimSun" pitchFamily="2" charset="-122"/>
              </a:rPr>
              <a:t>vua</a:t>
            </a:r>
            <a:r>
              <a:rPr lang="en-US" altLang="zh-CN" b="1" dirty="0" smtClean="0">
                <a:effectLst>
                  <a:glow rad="241300">
                    <a:schemeClr val="bg1">
                      <a:alpha val="85000"/>
                    </a:schemeClr>
                  </a:glow>
                </a:effectLst>
                <a:ea typeface="SimSun" pitchFamily="2" charset="-122"/>
              </a:rPr>
              <a:t>" </a:t>
            </a:r>
            <a:r>
              <a:rPr lang="en-US" altLang="zh-CN" b="1" dirty="0">
                <a:effectLst>
                  <a:glow rad="241300">
                    <a:schemeClr val="bg1">
                      <a:alpha val="85000"/>
                    </a:schemeClr>
                  </a:glow>
                </a:effectLst>
                <a:ea typeface="SimSun" pitchFamily="2" charset="-122"/>
              </a:rPr>
              <a:t>(1:4, 12; 7:5).</a:t>
            </a:r>
          </a:p>
        </p:txBody>
      </p:sp>
      <p:sp>
        <p:nvSpPr>
          <p:cNvPr id="103428" name="Text Box 4"/>
          <p:cNvSpPr txBox="1">
            <a:spLocks noChangeArrowheads="1"/>
          </p:cNvSpPr>
          <p:nvPr/>
        </p:nvSpPr>
        <p:spPr bwMode="auto">
          <a:xfrm>
            <a:off x="8229600" y="0"/>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defRPr/>
            </a:pPr>
            <a:r>
              <a:rPr lang="en-US" b="1" smtClean="0">
                <a:solidFill>
                  <a:srgbClr val="FFFFCC"/>
                </a:solidFill>
                <a:effectLst>
                  <a:glow rad="241300">
                    <a:schemeClr val="bg1">
                      <a:alpha val="85000"/>
                    </a:schemeClr>
                  </a:glow>
                </a:effectLst>
                <a:latin typeface="Arial"/>
                <a:cs typeface="Arial"/>
              </a:rPr>
              <a:t>426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4"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4"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otalTime>2455</TotalTime>
  <Words>3659</Words>
  <Application>Microsoft Macintosh PowerPoint</Application>
  <PresentationFormat>On-screen Show (4:3)</PresentationFormat>
  <Paragraphs>522</Paragraphs>
  <Slides>46</Slides>
  <Notes>43</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46</vt:i4>
      </vt:variant>
    </vt:vector>
  </HeadingPairs>
  <TitlesOfParts>
    <vt:vector size="58" baseType="lpstr">
      <vt:lpstr>FIREBALL</vt:lpstr>
      <vt:lpstr>Strategic</vt:lpstr>
      <vt:lpstr>Ripple</vt:lpstr>
      <vt:lpstr>1_Ripple</vt:lpstr>
      <vt:lpstr>2_Ripple</vt:lpstr>
      <vt:lpstr>1_Blank Presentation</vt:lpstr>
      <vt:lpstr>3_Ripple</vt:lpstr>
      <vt:lpstr>4_Ripple</vt:lpstr>
      <vt:lpstr>9_Blank Presentation</vt:lpstr>
      <vt:lpstr>Office Theme</vt:lpstr>
      <vt:lpstr>8_Default Design</vt:lpstr>
      <vt:lpstr>Photo Editor Photo</vt:lpstr>
      <vt:lpstr>Nhã Ca</vt:lpstr>
      <vt:lpstr> Chúng ta vốn tò mò về bản năng giới tính từ những năm đầu đời</vt:lpstr>
      <vt:lpstr>Nhã Ca của Sa-lô-môn</vt:lpstr>
      <vt:lpstr>Tổng quan</vt:lpstr>
      <vt:lpstr>Keys</vt:lpstr>
      <vt:lpstr>Tựa đề</vt:lpstr>
      <vt:lpstr>Tác giả</vt:lpstr>
      <vt:lpstr>Tác giả</vt:lpstr>
      <vt:lpstr>Quyền tác giả</vt:lpstr>
      <vt:lpstr>Quyền tác giả</vt:lpstr>
      <vt:lpstr>Hoàn cảnh</vt:lpstr>
      <vt:lpstr>Lý do</vt:lpstr>
      <vt:lpstr>Hai vấn đề lớn</vt:lpstr>
      <vt:lpstr>Sa-lô-môn chẳng phải là người giả hình sao?</vt:lpstr>
      <vt:lpstr>Đặc điểm</vt:lpstr>
      <vt:lpstr>Đặc điểm</vt:lpstr>
      <vt:lpstr>Hiểu Nhã Ca theo nghĩa đen thì có ý nghĩa gì?</vt:lpstr>
      <vt:lpstr>? R(A)</vt:lpstr>
      <vt:lpstr>Bạn có ngượng ngùng?</vt:lpstr>
      <vt:lpstr>We are sexual creatures!</vt:lpstr>
      <vt:lpstr>Đặc điểm</vt:lpstr>
      <vt:lpstr>Characteristics</vt:lpstr>
      <vt:lpstr>Characteristics</vt:lpstr>
      <vt:lpstr>Đặc điểm</vt:lpstr>
      <vt:lpstr>Nghĩa đen hay nghĩa bóng?</vt:lpstr>
      <vt:lpstr>Tóm tắt</vt:lpstr>
      <vt:lpstr>Tổng hợp</vt:lpstr>
      <vt:lpstr>Câu tóm tắt</vt:lpstr>
      <vt:lpstr>Dàn ý</vt:lpstr>
      <vt:lpstr>Những địa danh trong sách Nhã Ca Irving L. Jensen, Ecclesiastes &amp; Song of Songs: A Self-Study Guide, 59</vt:lpstr>
      <vt:lpstr>Người nữ đang gia tăng ảnh hưởng trong xã hội</vt:lpstr>
      <vt:lpstr>The Male Brain</vt:lpstr>
      <vt:lpstr>The Female Brain</vt:lpstr>
      <vt:lpstr>Cuộc đời được giải thích</vt:lpstr>
      <vt:lpstr>Sự mập mờ về giới tính</vt:lpstr>
      <vt:lpstr>Tại sao Môi-se mất 40 năm để dẫn dân sự ra khỏi đồng vắng?</vt:lpstr>
      <vt:lpstr>Những phương diện của tình yêu</vt:lpstr>
      <vt:lpstr>Communication Differences Between the Sexes</vt:lpstr>
      <vt:lpstr>Nhã Ca được minh họa</vt:lpstr>
      <vt:lpstr>Sự Gia Tăng về Tình dục trước hôn nhân  Compiled by Dr. Danny Goh, Singapore Bible College, January 2002</vt:lpstr>
      <vt:lpstr>Sự khuyến khích tình dục trước hôn nhân Compiled by Dr. Danny Goh, Singapore Bible College, January 2002</vt:lpstr>
      <vt:lpstr>Lý do cần tránh tình dục trước hôn nhân</vt:lpstr>
      <vt:lpstr>Làm gì?</vt:lpstr>
      <vt:lpstr>Touching Scale</vt:lpstr>
      <vt:lpstr>PowerPoint Presentation</vt:lpstr>
      <vt:lpstr>Cựu Ước Lược Khảo—biblestudydownloads.com</vt:lpstr>
    </vt:vector>
  </TitlesOfParts>
  <Company>Crossroads International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Song of Solomon</dc:title>
  <dc:creator>Rick Griffith</dc:creator>
  <cp:lastModifiedBy>Rick Griffith</cp:lastModifiedBy>
  <cp:revision>110</cp:revision>
  <dcterms:created xsi:type="dcterms:W3CDTF">2010-04-18T06:09:45Z</dcterms:created>
  <dcterms:modified xsi:type="dcterms:W3CDTF">2015-09-12T06:02:52Z</dcterms:modified>
</cp:coreProperties>
</file>